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5FB7-C5C3-47A3-90CD-618CFBD39AD3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3F99-7393-4AD7-80C5-9F7800B84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8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B5FB7-C5C3-47A3-90CD-618CFBD39AD3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13F99-7393-4AD7-80C5-9F7800B84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28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>Памятка работодателю</a:t>
            </a:r>
            <a:r>
              <a:rPr lang="ru-RU" sz="4400" smtClean="0"/>
              <a:t/>
            </a:r>
            <a:br>
              <a:rPr lang="ru-RU" sz="44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2800" smtClean="0"/>
              <a:t>основные мероприятия по охране труда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(выпуск 3)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8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b="1" smtClean="0"/>
              <a:t>РАЗРАБОТКА МЕРОПРИЯТИЙ</a:t>
            </a:r>
            <a:br>
              <a:rPr lang="ru-RU" sz="1400" b="1" smtClean="0"/>
            </a:br>
            <a:r>
              <a:rPr lang="ru-RU" sz="1400" b="1" smtClean="0"/>
              <a:t>ПО ОХРАНЕ ТРУДА</a:t>
            </a:r>
            <a:endParaRPr lang="ru-RU" sz="1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0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2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9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4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smtClean="0"/>
              <a:t>Консультационные пункты</a:t>
            </a:r>
            <a:endParaRPr lang="ru-RU" sz="1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34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Памятка работодателю  основные мероприятия по охране труда  (выпуск 3)</vt:lpstr>
      <vt:lpstr>РАЗРАБОТКА МЕРОПРИЯТИЙ ПО ОХРАНЕ ТРУДА</vt:lpstr>
      <vt:lpstr>Презентация PowerPoint</vt:lpstr>
      <vt:lpstr>Презентация PowerPoint</vt:lpstr>
      <vt:lpstr>Презентация PowerPoint</vt:lpstr>
      <vt:lpstr>Консультационные пункты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работодателю  основные мероприятия по охране труда  (выпуск 3)</dc:title>
  <dc:creator>Отдел труда</dc:creator>
  <cp:lastModifiedBy>Отдел труда</cp:lastModifiedBy>
  <cp:revision>1</cp:revision>
  <dcterms:created xsi:type="dcterms:W3CDTF">2016-07-05T06:58:32Z</dcterms:created>
  <dcterms:modified xsi:type="dcterms:W3CDTF">2016-07-05T06:58:32Z</dcterms:modified>
</cp:coreProperties>
</file>