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5AEF-3755-4550-906B-17AE417A48BA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03AA-99DC-41D5-AB64-BC6C0DE8B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55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55AEF-3755-4550-906B-17AE417A48BA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03AA-99DC-41D5-AB64-BC6C0DE8B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2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Памятка работодателю</a:t>
            </a:r>
            <a:r>
              <a:rPr lang="ru-RU" sz="4400" smtClean="0"/>
              <a:t/>
            </a:r>
            <a:br>
              <a:rPr lang="ru-RU" sz="44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2800" smtClean="0"/>
              <a:t>основные мероприятия по охране труда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(выпуск 2)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7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b="1" smtClean="0"/>
              <a:t>РАЗРАБОТКА И УТВЕРЖДЕНИЕ ИНСТРУКЦИЙ</a:t>
            </a:r>
            <a:br>
              <a:rPr lang="ru-RU" sz="1400" b="1" smtClean="0"/>
            </a:br>
            <a:r>
              <a:rPr lang="ru-RU" sz="1400" b="1" smtClean="0"/>
              <a:t>ПО ОХРАНЕ ТРУДА ДЛЯ РАБОТАЮЩИХ</a:t>
            </a: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7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1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3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5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smtClean="0"/>
              <a:t>Консультационные пункты</a:t>
            </a: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05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Памятка работодателю  основные мероприятия по охране труда  (выпуск 2)</vt:lpstr>
      <vt:lpstr>РАЗРАБОТКА И УТВЕРЖДЕНИЕ ИНСТРУКЦИЙ ПО ОХРАНЕ ТРУДА ДЛЯ РАБОТАЮЩИХ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Консультационные пункты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работодателю  основные мероприятия по охране труда  (выпуск 2)</dc:title>
  <dc:creator>Отдел труда</dc:creator>
  <cp:lastModifiedBy>Отдел труда</cp:lastModifiedBy>
  <cp:revision>1</cp:revision>
  <dcterms:created xsi:type="dcterms:W3CDTF">2016-04-07T07:28:36Z</dcterms:created>
  <dcterms:modified xsi:type="dcterms:W3CDTF">2016-04-07T07:28:36Z</dcterms:modified>
</cp:coreProperties>
</file>