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2"/>
  </p:notesMasterIdLst>
  <p:sldIdLst>
    <p:sldId id="306" r:id="rId2"/>
    <p:sldId id="311" r:id="rId3"/>
    <p:sldId id="317" r:id="rId4"/>
    <p:sldId id="310" r:id="rId5"/>
    <p:sldId id="314" r:id="rId6"/>
    <p:sldId id="313" r:id="rId7"/>
    <p:sldId id="309" r:id="rId8"/>
    <p:sldId id="315" r:id="rId9"/>
    <p:sldId id="312" r:id="rId10"/>
    <p:sldId id="316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1B55C9"/>
    <a:srgbClr val="0066CC"/>
    <a:srgbClr val="3697D2"/>
    <a:srgbClr val="3399FF"/>
    <a:srgbClr val="FFFFFF"/>
    <a:srgbClr val="0099FF"/>
    <a:srgbClr val="6699FF"/>
    <a:srgbClr val="4282B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8" autoAdjust="0"/>
    <p:restoredTop sz="96076" autoAdjust="0"/>
  </p:normalViewPr>
  <p:slideViewPr>
    <p:cSldViewPr snapToGrid="0">
      <p:cViewPr varScale="1">
        <p:scale>
          <a:sx n="74" d="100"/>
          <a:sy n="74" d="100"/>
        </p:scale>
        <p:origin x="138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поддержки, млн рублей</a:t>
            </a:r>
          </a:p>
        </c:rich>
      </c:tx>
      <c:layout>
        <c:manualLayout>
          <c:xMode val="edge"/>
          <c:yMode val="edge"/>
          <c:x val="0.156746295277308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365578909419917E-3"/>
          <c:y val="0.19229395642505784"/>
          <c:w val="0.94419572639927618"/>
          <c:h val="0.54001807505931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государственной поддержки, млн рублей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7484202032175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Лист1!$A$2:$A$8</c15:sqref>
                  </c15:fullRef>
                </c:ext>
              </c:extLst>
              <c:f>Лист1!$A$4:$A$8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Лист1!$B$2:$B$8</c15:sqref>
                  </c15:fullRef>
                </c:ext>
              </c:extLst>
              <c:f>Лист1!$B$4:$B$8</c:f>
              <c:numCache>
                <c:formatCode>0.0</c:formatCode>
                <c:ptCount val="5"/>
                <c:pt idx="0">
                  <c:v>132.69999999999999</c:v>
                </c:pt>
                <c:pt idx="1">
                  <c:v>113.7</c:v>
                </c:pt>
                <c:pt idx="2">
                  <c:v>115.8</c:v>
                </c:pt>
                <c:pt idx="3">
                  <c:v>126.2</c:v>
                </c:pt>
                <c:pt idx="4">
                  <c:v>105.9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165184"/>
        <c:axId val="129167536"/>
      </c:barChart>
      <c:catAx>
        <c:axId val="1291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9167536"/>
        <c:crosses val="autoZero"/>
        <c:auto val="1"/>
        <c:lblAlgn val="ctr"/>
        <c:lblOffset val="100"/>
        <c:noMultiLvlLbl val="0"/>
      </c:catAx>
      <c:valAx>
        <c:axId val="129167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916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8052675084895E-2"/>
          <c:y val="4.771044435179158E-2"/>
          <c:w val="0.86680872038431123"/>
          <c:h val="0.59917948958686107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Лист1!$A$3</c:f>
              <c:strCache>
                <c:ptCount val="1"/>
                <c:pt idx="0">
                  <c:v>Производство мяса, тыс.тонн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41275">
              <a:noFill/>
              <a:prstDash val="sysDot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Лист1!$B$1:$I$1</c15:sqref>
                  </c15:fullRef>
                </c:ext>
              </c:extLst>
              <c:f>Лист1!$E$1:$I$1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Лист1!$B$3:$I$3</c15:sqref>
                  </c15:fullRef>
                </c:ext>
              </c:extLst>
              <c:f>Лист1!$E$3:$I$3</c:f>
              <c:numCache>
                <c:formatCode>General</c:formatCode>
                <c:ptCount val="5"/>
                <c:pt idx="0">
                  <c:v>1.05</c:v>
                </c:pt>
                <c:pt idx="1">
                  <c:v>1.05</c:v>
                </c:pt>
                <c:pt idx="2">
                  <c:v>1.02</c:v>
                </c:pt>
                <c:pt idx="3">
                  <c:v>1.07</c:v>
                </c:pt>
                <c:pt idx="4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7D-44EE-889B-CC2E1CE12649}"/>
            </c:ext>
          </c:extLst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Валовый сбор овощей, тыс.тонн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Лист1!$B$1:$I$1</c15:sqref>
                  </c15:fullRef>
                </c:ext>
              </c:extLst>
              <c:f>Лист1!$E$1:$I$1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Лист1!$B$4:$I$4</c15:sqref>
                  </c15:fullRef>
                </c:ext>
              </c:extLst>
              <c:f>Лист1!$E$4:$I$4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2.9</c:v>
                </c:pt>
                <c:pt idx="2">
                  <c:v>2.6</c:v>
                </c:pt>
                <c:pt idx="3">
                  <c:v>3.3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7D-44EE-889B-CC2E1CE12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855872"/>
        <c:axId val="304854696"/>
      </c:barChar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производства с/х продукции, млн.рублей</c:v>
                </c:pt>
              </c:strCache>
            </c:strRef>
          </c:tx>
          <c:spPr>
            <a:ln w="38100"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circle"/>
            <c:size val="6"/>
            <c:spPr>
              <a:solidFill>
                <a:schemeClr val="tx2"/>
              </a:solidFill>
              <a:ln cap="rnd">
                <a:noFill/>
              </a:ln>
            </c:spPr>
          </c:marker>
          <c:dLbls>
            <c:dLbl>
              <c:idx val="0"/>
              <c:layout>
                <c:manualLayout>
                  <c:x val="-4.9732989521339054E-2"/>
                  <c:y val="-5.53601427091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59686227571418E-2"/>
                  <c:y val="-5.110167019303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41445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Лист1!$B$1:$I$1</c15:sqref>
                  </c15:fullRef>
                </c:ext>
              </c:extLst>
              <c:f>Лист1!$E$1:$I$1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Лист1!$B$2:$I$2</c15:sqref>
                  </c15:fullRef>
                </c:ext>
              </c:extLst>
              <c:f>Лист1!$E$2:$I$2</c:f>
              <c:numCache>
                <c:formatCode>General</c:formatCode>
                <c:ptCount val="5"/>
                <c:pt idx="0">
                  <c:v>2010</c:v>
                </c:pt>
                <c:pt idx="1">
                  <c:v>2030</c:v>
                </c:pt>
                <c:pt idx="2">
                  <c:v>2150</c:v>
                </c:pt>
                <c:pt idx="3">
                  <c:v>2321</c:v>
                </c:pt>
                <c:pt idx="4">
                  <c:v>2618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7D-44EE-889B-CC2E1CE12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849208"/>
        <c:axId val="304853520"/>
      </c:lineChart>
      <c:catAx>
        <c:axId val="30485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04854696"/>
        <c:crosses val="autoZero"/>
        <c:auto val="1"/>
        <c:lblAlgn val="ctr"/>
        <c:lblOffset val="100"/>
        <c:noMultiLvlLbl val="0"/>
      </c:catAx>
      <c:valAx>
        <c:axId val="304854696"/>
        <c:scaling>
          <c:orientation val="minMax"/>
          <c:max val="6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304855872"/>
        <c:crosses val="autoZero"/>
        <c:crossBetween val="between"/>
      </c:valAx>
      <c:valAx>
        <c:axId val="3048535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304849208"/>
        <c:crosses val="max"/>
        <c:crossBetween val="between"/>
      </c:valAx>
      <c:catAx>
        <c:axId val="304849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85352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13884063950025469"/>
          <c:y val="0.76982134086229537"/>
          <c:w val="0.74241886891075215"/>
          <c:h val="0.23017882231439599"/>
        </c:manualLayout>
      </c:layout>
      <c:overlay val="0"/>
      <c:txPr>
        <a:bodyPr/>
        <a:lstStyle/>
        <a:p>
          <a:pPr>
            <a:defRPr sz="9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субъектов малого предпринимательства, млн рублей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Лист1!$A$2:$A$8</c15:sqref>
                  </c15:fullRef>
                </c:ext>
              </c:extLst>
              <c:f>Лист1!$A$4:$A$8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Лист1!$B$2:$B$8</c15:sqref>
                  </c15:fullRef>
                </c:ext>
              </c:extLst>
              <c:f>Лист1!$B$4:$B$8</c:f>
              <c:numCache>
                <c:formatCode>General</c:formatCode>
                <c:ptCount val="5"/>
                <c:pt idx="0">
                  <c:v>2015</c:v>
                </c:pt>
                <c:pt idx="1">
                  <c:v>2025</c:v>
                </c:pt>
                <c:pt idx="2">
                  <c:v>2060</c:v>
                </c:pt>
                <c:pt idx="3">
                  <c:v>2281</c:v>
                </c:pt>
                <c:pt idx="4">
                  <c:v>2410.6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занятых в сфере малого предпринимательства, человек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Лист1!$A$2:$A$8</c15:sqref>
                  </c15:fullRef>
                </c:ext>
              </c:extLst>
              <c:f>Лист1!$A$4:$A$8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Лист1!$C$2:$C$8</c15:sqref>
                  </c15:fullRef>
                </c:ext>
              </c:extLst>
              <c:f>Лист1!$C$4:$C$8</c:f>
              <c:numCache>
                <c:formatCode>General</c:formatCode>
                <c:ptCount val="5"/>
                <c:pt idx="0">
                  <c:v>1135</c:v>
                </c:pt>
                <c:pt idx="1">
                  <c:v>1248</c:v>
                </c:pt>
                <c:pt idx="2">
                  <c:v>1500</c:v>
                </c:pt>
                <c:pt idx="3">
                  <c:v>1910</c:v>
                </c:pt>
                <c:pt idx="4">
                  <c:v>1920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4850384"/>
        <c:axId val="30485273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СМП, единиц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04311428794149E-2"/>
                  <c:y val="-4.5495712753682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512260152368701E-2"/>
                  <c:y val="-4.1359738866984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512260152368701E-2"/>
                  <c:y val="-4.5495712753682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777687220155179E-2"/>
                  <c:y val="-5.7903634413777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308541355728052E-2"/>
                  <c:y val="-4.1359738866984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Лист1!$A$2:$A$8</c15:sqref>
                  </c15:fullRef>
                </c:ext>
              </c:extLst>
              <c:f>Лист1!$A$4:$A$8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Лист1!$D$2:$D$8</c15:sqref>
                  </c15:fullRef>
                </c:ext>
              </c:extLst>
              <c:f>Лист1!$D$4:$D$8</c:f>
              <c:numCache>
                <c:formatCode>General</c:formatCode>
                <c:ptCount val="5"/>
                <c:pt idx="0">
                  <c:v>384</c:v>
                </c:pt>
                <c:pt idx="1">
                  <c:v>406</c:v>
                </c:pt>
                <c:pt idx="2">
                  <c:v>394</c:v>
                </c:pt>
                <c:pt idx="3">
                  <c:v>399</c:v>
                </c:pt>
                <c:pt idx="4">
                  <c:v>417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850384"/>
        <c:axId val="304852736"/>
      </c:lineChart>
      <c:catAx>
        <c:axId val="30485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4852736"/>
        <c:crosses val="autoZero"/>
        <c:auto val="1"/>
        <c:lblAlgn val="ctr"/>
        <c:lblOffset val="100"/>
        <c:noMultiLvlLbl val="0"/>
      </c:catAx>
      <c:valAx>
        <c:axId val="304852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485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финансовой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поддержки, млн рублей</a:t>
            </a:r>
          </a:p>
        </c:rich>
      </c:tx>
      <c:layout>
        <c:manualLayout>
          <c:xMode val="edge"/>
          <c:yMode val="edge"/>
          <c:x val="0.15674621811775324"/>
          <c:y val="0.10433068170927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365578909419917E-3"/>
          <c:y val="0.19229395642505784"/>
          <c:w val="0.94419572639927618"/>
          <c:h val="0.54001807505931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государственной поддержки, млн рублей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7484202032175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Лист1!$A$2:$A$8</c15:sqref>
                  </c15:fullRef>
                </c:ext>
              </c:extLst>
              <c:f>Лист1!$A$4:$A$8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Лист1!$B$2:$B$8</c15:sqref>
                  </c15:fullRef>
                </c:ext>
              </c:extLst>
              <c:f>Лист1!$B$4:$B$8</c:f>
              <c:numCache>
                <c:formatCode>0.0</c:formatCode>
                <c:ptCount val="5"/>
                <c:pt idx="0">
                  <c:v>6.9</c:v>
                </c:pt>
                <c:pt idx="1">
                  <c:v>3.4</c:v>
                </c:pt>
                <c:pt idx="2">
                  <c:v>4.7</c:v>
                </c:pt>
                <c:pt idx="3">
                  <c:v>6.9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851168"/>
        <c:axId val="304851560"/>
      </c:barChart>
      <c:catAx>
        <c:axId val="3048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4851560"/>
        <c:crosses val="autoZero"/>
        <c:auto val="1"/>
        <c:lblAlgn val="ctr"/>
        <c:lblOffset val="100"/>
        <c:noMultiLvlLbl val="0"/>
      </c:catAx>
      <c:valAx>
        <c:axId val="3048515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0485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51DFE-4440-46E8-80DA-0C26CF41770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86001-C6A0-4626-B905-7277BE49B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7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BF9DE-7A8B-4D41-B864-9902B30834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4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8368-C561-4832-85AA-8D526A38A3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9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8368-C561-4832-85AA-8D526A38A3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1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8368-C561-4832-85AA-8D526A38A3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8368-C561-4832-85AA-8D526A38A3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88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8368-C561-4832-85AA-8D526A38A3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5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BF9DE-7A8B-4D41-B864-9902B30834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3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8368-C561-4832-85AA-8D526A38A3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8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3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CC856B02-473F-4A4E-867A-040B2E2C3D1A}"/>
              </a:ext>
            </a:extLst>
          </p:cNvPr>
          <p:cNvSpPr txBox="1">
            <a:spLocks/>
          </p:cNvSpPr>
          <p:nvPr userDrawn="1"/>
        </p:nvSpPr>
        <p:spPr>
          <a:xfrm>
            <a:off x="11635873" y="6553938"/>
            <a:ext cx="58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b="1" kern="1200">
                <a:solidFill>
                  <a:srgbClr val="002060"/>
                </a:solidFill>
                <a:latin typeface="Akrobat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75CB4-1A70-4011-82FB-1F9D1DBC82BE}" type="slidenum">
              <a:rPr lang="ru-RU" sz="13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1785600" y="6633410"/>
            <a:ext cx="0" cy="21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7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CC856B02-473F-4A4E-867A-040B2E2C3D1A}"/>
              </a:ext>
            </a:extLst>
          </p:cNvPr>
          <p:cNvSpPr txBox="1">
            <a:spLocks/>
          </p:cNvSpPr>
          <p:nvPr userDrawn="1"/>
        </p:nvSpPr>
        <p:spPr>
          <a:xfrm>
            <a:off x="11635873" y="6553938"/>
            <a:ext cx="58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b="1" kern="1200">
                <a:solidFill>
                  <a:srgbClr val="002060"/>
                </a:solidFill>
                <a:latin typeface="Akrobat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75CB4-1A70-4011-82FB-1F9D1DBC82BE}" type="slidenum">
              <a:rPr lang="ru-RU" sz="13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1785600" y="6633410"/>
            <a:ext cx="0" cy="21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4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9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7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0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9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6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DE02-0392-45E3-89AD-999FD3BB550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627-FC5A-4FF9-93ED-591E3C57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2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34EE-A210-440C-9A6B-CF09A8CCB291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8386-D09B-4F24-A847-8B39CDB36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9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../media/image178.svg"/><Relationship Id="rId3" Type="http://schemas.openxmlformats.org/officeDocument/2006/relationships/image" Target="../media/image2.png"/><Relationship Id="rId21" Type="http://schemas.openxmlformats.org/officeDocument/2006/relationships/image" Target="../media/image7.png"/><Relationship Id="rId7" Type="http://schemas.openxmlformats.org/officeDocument/2006/relationships/image" Target="../media/image188.svg"/><Relationship Id="rId12" Type="http://schemas.openxmlformats.org/officeDocument/2006/relationships/image" Target="../media/image214.sv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svg"/><Relationship Id="rId15" Type="http://schemas.openxmlformats.org/officeDocument/2006/relationships/image" Target="../media/image4.png"/><Relationship Id="rId19" Type="http://schemas.openxmlformats.org/officeDocument/2006/relationships/image" Target="../media/image5.jpeg"/><Relationship Id="rId14" Type="http://schemas.openxmlformats.org/officeDocument/2006/relationships/image" Target="../media/image27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svg"/><Relationship Id="rId1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214.svg"/><Relationship Id="rId17" Type="http://schemas.openxmlformats.org/officeDocument/2006/relationships/image" Target="../media/image208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svg"/><Relationship Id="rId5" Type="http://schemas.openxmlformats.org/officeDocument/2006/relationships/image" Target="../media/image30.png"/><Relationship Id="rId15" Type="http://schemas.openxmlformats.org/officeDocument/2006/relationships/image" Target="../media/image6.png"/><Relationship Id="rId19" Type="http://schemas.openxmlformats.org/officeDocument/2006/relationships/image" Target="../media/image34.png"/><Relationship Id="rId4" Type="http://schemas.openxmlformats.org/officeDocument/2006/relationships/image" Target="../media/image255.svg"/><Relationship Id="rId9" Type="http://schemas.openxmlformats.org/officeDocument/2006/relationships/image" Target="../media/image32.png"/><Relationship Id="rId14" Type="http://schemas.openxmlformats.org/officeDocument/2006/relationships/image" Target="../media/image2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59462C-BE31-47BE-8167-CC8826C3334F}"/>
              </a:ext>
            </a:extLst>
          </p:cNvPr>
          <p:cNvSpPr txBox="1"/>
          <p:nvPr/>
        </p:nvSpPr>
        <p:spPr>
          <a:xfrm>
            <a:off x="1392195" y="2119370"/>
            <a:ext cx="898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krobat"/>
                <a:cs typeface="Arial" panose="020B0604020202020204" pitchFamily="34" charset="0"/>
              </a:rPr>
              <a:t>Инновационный профиль</a:t>
            </a:r>
          </a:p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krobat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Akrobat"/>
                <a:cs typeface="Arial" panose="020B0604020202020204" pitchFamily="34" charset="0"/>
              </a:rPr>
              <a:t>Ханты-Мансийского района </a:t>
            </a:r>
            <a:r>
              <a:rPr lang="ru-RU" sz="2700" b="1" dirty="0" smtClean="0">
                <a:solidFill>
                  <a:srgbClr val="002060"/>
                </a:solidFill>
                <a:latin typeface="Akrobat"/>
                <a:cs typeface="Arial" panose="020B0604020202020204" pitchFamily="34" charset="0"/>
              </a:rPr>
              <a:t>  </a:t>
            </a:r>
            <a:endParaRPr lang="en-US" sz="2700" b="1" dirty="0">
              <a:solidFill>
                <a:srgbClr val="002060"/>
              </a:solidFill>
              <a:latin typeface="Akrobat" charset="-52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766" y="192673"/>
            <a:ext cx="1083802" cy="1324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9462C-BE31-47BE-8167-CC8826C3334F}"/>
              </a:ext>
            </a:extLst>
          </p:cNvPr>
          <p:cNvSpPr txBox="1"/>
          <p:nvPr/>
        </p:nvSpPr>
        <p:spPr>
          <a:xfrm>
            <a:off x="6738229" y="6164960"/>
            <a:ext cx="855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krobat"/>
                <a:cs typeface="Arial" panose="020B0604020202020204" pitchFamily="34" charset="0"/>
              </a:rPr>
              <a:t>Администрация </a:t>
            </a:r>
            <a:r>
              <a:rPr lang="ru-RU" b="1" dirty="0">
                <a:solidFill>
                  <a:srgbClr val="002060"/>
                </a:solidFill>
                <a:latin typeface="Akrobat"/>
                <a:cs typeface="Arial" panose="020B0604020202020204" pitchFamily="34" charset="0"/>
              </a:rPr>
              <a:t>Ханты-Мансийского района</a:t>
            </a:r>
            <a:endParaRPr lang="en-US" b="1" dirty="0">
              <a:solidFill>
                <a:srgbClr val="002060"/>
              </a:solidFill>
              <a:latin typeface="Akrobat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economics.volganet.ru/upload/iblock/bb6/7281884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0476">
            <a:off x="652966" y="1422431"/>
            <a:ext cx="4412075" cy="3393527"/>
          </a:xfrm>
          <a:prstGeom prst="roundRect">
            <a:avLst>
              <a:gd name="adj" fmla="val 8594"/>
            </a:avLst>
          </a:prstGeom>
          <a:noFill/>
          <a:ln w="19050">
            <a:noFill/>
          </a:ln>
          <a:effectLst/>
          <a:extLst/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32CFD1-160C-4E08-BB34-1F1F1B7C2713}"/>
              </a:ext>
            </a:extLst>
          </p:cNvPr>
          <p:cNvSpPr/>
          <p:nvPr/>
        </p:nvSpPr>
        <p:spPr>
          <a:xfrm>
            <a:off x="2199503" y="221200"/>
            <a:ext cx="7446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развития</a:t>
            </a:r>
            <a:endParaRPr lang="ru-RU" sz="2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165012" y="6660797"/>
            <a:ext cx="3945336" cy="2142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chemeClr val="accent1"/>
              </a:solidFill>
            </a:endParaRPr>
          </a:p>
          <a:p>
            <a:endParaRPr lang="ru-RU" sz="900" dirty="0">
              <a:solidFill>
                <a:schemeClr val="accent1"/>
              </a:solidFill>
            </a:endParaRPr>
          </a:p>
          <a:p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7010" y="659390"/>
            <a:ext cx="322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68117" y="-8389"/>
            <a:ext cx="531386" cy="694502"/>
            <a:chOff x="144117" y="1602298"/>
            <a:chExt cx="468000" cy="694502"/>
          </a:xfrm>
        </p:grpSpPr>
        <p:sp>
          <p:nvSpPr>
            <p:cNvPr id="12" name="Овал 11"/>
            <p:cNvSpPr/>
            <p:nvPr/>
          </p:nvSpPr>
          <p:spPr>
            <a:xfrm>
              <a:off x="144117" y="1828800"/>
              <a:ext cx="468000" cy="468000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78117" y="1602298"/>
              <a:ext cx="0" cy="21600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28"/>
          <p:cNvGrpSpPr/>
          <p:nvPr/>
        </p:nvGrpSpPr>
        <p:grpSpPr>
          <a:xfrm>
            <a:off x="1744019" y="285225"/>
            <a:ext cx="288000" cy="324000"/>
            <a:chOff x="2027238" y="1243013"/>
            <a:chExt cx="1028700" cy="1389063"/>
          </a:xfrm>
          <a:solidFill>
            <a:srgbClr val="002060"/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057400" y="2376488"/>
              <a:ext cx="165100" cy="255588"/>
            </a:xfrm>
            <a:custGeom>
              <a:avLst/>
              <a:gdLst>
                <a:gd name="T0" fmla="*/ 44 w 44"/>
                <a:gd name="T1" fmla="*/ 64 h 68"/>
                <a:gd name="T2" fmla="*/ 40 w 44"/>
                <a:gd name="T3" fmla="*/ 68 h 68"/>
                <a:gd name="T4" fmla="*/ 4 w 44"/>
                <a:gd name="T5" fmla="*/ 68 h 68"/>
                <a:gd name="T6" fmla="*/ 0 w 44"/>
                <a:gd name="T7" fmla="*/ 64 h 68"/>
                <a:gd name="T8" fmla="*/ 0 w 44"/>
                <a:gd name="T9" fmla="*/ 4 h 68"/>
                <a:gd name="T10" fmla="*/ 4 w 44"/>
                <a:gd name="T11" fmla="*/ 0 h 68"/>
                <a:gd name="T12" fmla="*/ 40 w 44"/>
                <a:gd name="T13" fmla="*/ 0 h 68"/>
                <a:gd name="T14" fmla="*/ 44 w 44"/>
                <a:gd name="T15" fmla="*/ 4 h 68"/>
                <a:gd name="T16" fmla="*/ 44 w 44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8">
                  <a:moveTo>
                    <a:pt x="44" y="64"/>
                  </a:moveTo>
                  <a:cubicBezTo>
                    <a:pt x="44" y="66"/>
                    <a:pt x="42" y="68"/>
                    <a:pt x="4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2"/>
                    <a:pt x="44" y="4"/>
                  </a:cubicBezTo>
                  <a:lnTo>
                    <a:pt x="4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332038" y="2486026"/>
              <a:ext cx="168275" cy="146050"/>
            </a:xfrm>
            <a:custGeom>
              <a:avLst/>
              <a:gdLst>
                <a:gd name="T0" fmla="*/ 45 w 45"/>
                <a:gd name="T1" fmla="*/ 36 h 39"/>
                <a:gd name="T2" fmla="*/ 41 w 45"/>
                <a:gd name="T3" fmla="*/ 39 h 39"/>
                <a:gd name="T4" fmla="*/ 4 w 45"/>
                <a:gd name="T5" fmla="*/ 39 h 39"/>
                <a:gd name="T6" fmla="*/ 0 w 45"/>
                <a:gd name="T7" fmla="*/ 36 h 39"/>
                <a:gd name="T8" fmla="*/ 0 w 45"/>
                <a:gd name="T9" fmla="*/ 2 h 39"/>
                <a:gd name="T10" fmla="*/ 4 w 45"/>
                <a:gd name="T11" fmla="*/ 0 h 39"/>
                <a:gd name="T12" fmla="*/ 41 w 45"/>
                <a:gd name="T13" fmla="*/ 0 h 39"/>
                <a:gd name="T14" fmla="*/ 45 w 45"/>
                <a:gd name="T15" fmla="*/ 2 h 39"/>
                <a:gd name="T16" fmla="*/ 45 w 45"/>
                <a:gd name="T17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9">
                  <a:moveTo>
                    <a:pt x="45" y="36"/>
                  </a:moveTo>
                  <a:cubicBezTo>
                    <a:pt x="45" y="38"/>
                    <a:pt x="43" y="39"/>
                    <a:pt x="41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8"/>
                    <a:pt x="0" y="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1"/>
                    <a:pt x="45" y="2"/>
                  </a:cubicBezTo>
                  <a:lnTo>
                    <a:pt x="4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609850" y="2195513"/>
              <a:ext cx="165100" cy="436563"/>
            </a:xfrm>
            <a:custGeom>
              <a:avLst/>
              <a:gdLst>
                <a:gd name="T0" fmla="*/ 44 w 44"/>
                <a:gd name="T1" fmla="*/ 109 h 116"/>
                <a:gd name="T2" fmla="*/ 40 w 44"/>
                <a:gd name="T3" fmla="*/ 116 h 116"/>
                <a:gd name="T4" fmla="*/ 3 w 44"/>
                <a:gd name="T5" fmla="*/ 116 h 116"/>
                <a:gd name="T6" fmla="*/ 0 w 44"/>
                <a:gd name="T7" fmla="*/ 109 h 116"/>
                <a:gd name="T8" fmla="*/ 0 w 44"/>
                <a:gd name="T9" fmla="*/ 7 h 116"/>
                <a:gd name="T10" fmla="*/ 3 w 44"/>
                <a:gd name="T11" fmla="*/ 0 h 116"/>
                <a:gd name="T12" fmla="*/ 40 w 44"/>
                <a:gd name="T13" fmla="*/ 0 h 116"/>
                <a:gd name="T14" fmla="*/ 44 w 44"/>
                <a:gd name="T15" fmla="*/ 7 h 116"/>
                <a:gd name="T16" fmla="*/ 44 w 44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16">
                  <a:moveTo>
                    <a:pt x="44" y="109"/>
                  </a:moveTo>
                  <a:cubicBezTo>
                    <a:pt x="44" y="112"/>
                    <a:pt x="42" y="116"/>
                    <a:pt x="40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116"/>
                    <a:pt x="0" y="112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3"/>
                    <a:pt x="44" y="7"/>
                  </a:cubicBezTo>
                  <a:lnTo>
                    <a:pt x="44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2887663" y="1781176"/>
              <a:ext cx="165100" cy="850900"/>
            </a:xfrm>
            <a:custGeom>
              <a:avLst/>
              <a:gdLst>
                <a:gd name="T0" fmla="*/ 44 w 44"/>
                <a:gd name="T1" fmla="*/ 212 h 226"/>
                <a:gd name="T2" fmla="*/ 40 w 44"/>
                <a:gd name="T3" fmla="*/ 226 h 226"/>
                <a:gd name="T4" fmla="*/ 4 w 44"/>
                <a:gd name="T5" fmla="*/ 226 h 226"/>
                <a:gd name="T6" fmla="*/ 0 w 44"/>
                <a:gd name="T7" fmla="*/ 212 h 226"/>
                <a:gd name="T8" fmla="*/ 0 w 44"/>
                <a:gd name="T9" fmla="*/ 14 h 226"/>
                <a:gd name="T10" fmla="*/ 4 w 44"/>
                <a:gd name="T11" fmla="*/ 0 h 226"/>
                <a:gd name="T12" fmla="*/ 40 w 44"/>
                <a:gd name="T13" fmla="*/ 0 h 226"/>
                <a:gd name="T14" fmla="*/ 44 w 44"/>
                <a:gd name="T15" fmla="*/ 14 h 226"/>
                <a:gd name="T16" fmla="*/ 44 w 44"/>
                <a:gd name="T17" fmla="*/ 2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26">
                  <a:moveTo>
                    <a:pt x="44" y="212"/>
                  </a:moveTo>
                  <a:cubicBezTo>
                    <a:pt x="44" y="220"/>
                    <a:pt x="42" y="226"/>
                    <a:pt x="40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1" y="226"/>
                    <a:pt x="0" y="220"/>
                    <a:pt x="0" y="2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6"/>
                    <a:pt x="44" y="14"/>
                  </a:cubicBezTo>
                  <a:lnTo>
                    <a:pt x="4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2027238" y="1243013"/>
              <a:ext cx="1028700" cy="1062038"/>
            </a:xfrm>
            <a:custGeom>
              <a:avLst/>
              <a:gdLst>
                <a:gd name="T0" fmla="*/ 554 w 648"/>
                <a:gd name="T1" fmla="*/ 76 h 669"/>
                <a:gd name="T2" fmla="*/ 459 w 648"/>
                <a:gd name="T3" fmla="*/ 154 h 669"/>
                <a:gd name="T4" fmla="*/ 497 w 648"/>
                <a:gd name="T5" fmla="*/ 178 h 669"/>
                <a:gd name="T6" fmla="*/ 227 w 648"/>
                <a:gd name="T7" fmla="*/ 588 h 669"/>
                <a:gd name="T8" fmla="*/ 62 w 648"/>
                <a:gd name="T9" fmla="*/ 503 h 669"/>
                <a:gd name="T10" fmla="*/ 0 w 648"/>
                <a:gd name="T11" fmla="*/ 574 h 669"/>
                <a:gd name="T12" fmla="*/ 48 w 648"/>
                <a:gd name="T13" fmla="*/ 614 h 669"/>
                <a:gd name="T14" fmla="*/ 78 w 648"/>
                <a:gd name="T15" fmla="*/ 581 h 669"/>
                <a:gd name="T16" fmla="*/ 249 w 648"/>
                <a:gd name="T17" fmla="*/ 669 h 669"/>
                <a:gd name="T18" fmla="*/ 549 w 648"/>
                <a:gd name="T19" fmla="*/ 211 h 669"/>
                <a:gd name="T20" fmla="*/ 587 w 648"/>
                <a:gd name="T21" fmla="*/ 235 h 669"/>
                <a:gd name="T22" fmla="*/ 618 w 648"/>
                <a:gd name="T23" fmla="*/ 119 h 669"/>
                <a:gd name="T24" fmla="*/ 648 w 648"/>
                <a:gd name="T25" fmla="*/ 0 h 669"/>
                <a:gd name="T26" fmla="*/ 554 w 648"/>
                <a:gd name="T27" fmla="*/ 7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8" h="669">
                  <a:moveTo>
                    <a:pt x="554" y="76"/>
                  </a:moveTo>
                  <a:lnTo>
                    <a:pt x="459" y="154"/>
                  </a:lnTo>
                  <a:lnTo>
                    <a:pt x="497" y="178"/>
                  </a:lnTo>
                  <a:lnTo>
                    <a:pt x="227" y="588"/>
                  </a:lnTo>
                  <a:lnTo>
                    <a:pt x="62" y="503"/>
                  </a:lnTo>
                  <a:lnTo>
                    <a:pt x="0" y="574"/>
                  </a:lnTo>
                  <a:lnTo>
                    <a:pt x="48" y="614"/>
                  </a:lnTo>
                  <a:lnTo>
                    <a:pt x="78" y="581"/>
                  </a:lnTo>
                  <a:lnTo>
                    <a:pt x="249" y="669"/>
                  </a:lnTo>
                  <a:lnTo>
                    <a:pt x="549" y="211"/>
                  </a:lnTo>
                  <a:lnTo>
                    <a:pt x="587" y="235"/>
                  </a:lnTo>
                  <a:lnTo>
                    <a:pt x="618" y="119"/>
                  </a:lnTo>
                  <a:lnTo>
                    <a:pt x="648" y="0"/>
                  </a:lnTo>
                  <a:lnTo>
                    <a:pt x="55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905414" y="728076"/>
            <a:ext cx="5223955" cy="720000"/>
            <a:chOff x="6181957" y="1862551"/>
            <a:chExt cx="5187598" cy="959999"/>
          </a:xfrm>
        </p:grpSpPr>
        <p:sp>
          <p:nvSpPr>
            <p:cNvPr id="31" name="Блок-схема: процесс 2"/>
            <p:cNvSpPr/>
            <p:nvPr/>
          </p:nvSpPr>
          <p:spPr bwMode="auto">
            <a:xfrm>
              <a:off x="6657403" y="2054535"/>
              <a:ext cx="4712152" cy="6239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9362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785 w 10000"/>
                <a:gd name="connsiteY0" fmla="*/ 0 h 10184"/>
                <a:gd name="connsiteX1" fmla="*/ 10000 w 10000"/>
                <a:gd name="connsiteY1" fmla="*/ 184 h 10184"/>
                <a:gd name="connsiteX2" fmla="*/ 9362 w 10000"/>
                <a:gd name="connsiteY2" fmla="*/ 10184 h 10184"/>
                <a:gd name="connsiteX3" fmla="*/ 0 w 10000"/>
                <a:gd name="connsiteY3" fmla="*/ 10184 h 10184"/>
                <a:gd name="connsiteX4" fmla="*/ 785 w 10000"/>
                <a:gd name="connsiteY4" fmla="*/ 0 h 10184"/>
                <a:gd name="connsiteX0" fmla="*/ 785 w 10000"/>
                <a:gd name="connsiteY0" fmla="*/ 0 h 10368"/>
                <a:gd name="connsiteX1" fmla="*/ 10000 w 10000"/>
                <a:gd name="connsiteY1" fmla="*/ 184 h 10368"/>
                <a:gd name="connsiteX2" fmla="*/ 9264 w 10000"/>
                <a:gd name="connsiteY2" fmla="*/ 10368 h 10368"/>
                <a:gd name="connsiteX3" fmla="*/ 0 w 10000"/>
                <a:gd name="connsiteY3" fmla="*/ 10184 h 10368"/>
                <a:gd name="connsiteX4" fmla="*/ 785 w 10000"/>
                <a:gd name="connsiteY4" fmla="*/ 0 h 10368"/>
                <a:gd name="connsiteX0" fmla="*/ 785 w 10098"/>
                <a:gd name="connsiteY0" fmla="*/ 0 h 10368"/>
                <a:gd name="connsiteX1" fmla="*/ 10098 w 10098"/>
                <a:gd name="connsiteY1" fmla="*/ 0 h 10368"/>
                <a:gd name="connsiteX2" fmla="*/ 9264 w 10098"/>
                <a:gd name="connsiteY2" fmla="*/ 10368 h 10368"/>
                <a:gd name="connsiteX3" fmla="*/ 0 w 10098"/>
                <a:gd name="connsiteY3" fmla="*/ 10184 h 10368"/>
                <a:gd name="connsiteX4" fmla="*/ 785 w 10098"/>
                <a:gd name="connsiteY4" fmla="*/ 0 h 10368"/>
                <a:gd name="connsiteX0" fmla="*/ 834 w 10147"/>
                <a:gd name="connsiteY0" fmla="*/ 0 h 10368"/>
                <a:gd name="connsiteX1" fmla="*/ 10147 w 10147"/>
                <a:gd name="connsiteY1" fmla="*/ 0 h 10368"/>
                <a:gd name="connsiteX2" fmla="*/ 9313 w 10147"/>
                <a:gd name="connsiteY2" fmla="*/ 10368 h 10368"/>
                <a:gd name="connsiteX3" fmla="*/ 0 w 10147"/>
                <a:gd name="connsiteY3" fmla="*/ 10368 h 10368"/>
                <a:gd name="connsiteX4" fmla="*/ 834 w 10147"/>
                <a:gd name="connsiteY4" fmla="*/ 0 h 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" h="10368">
                  <a:moveTo>
                    <a:pt x="834" y="0"/>
                  </a:moveTo>
                  <a:lnTo>
                    <a:pt x="10147" y="0"/>
                  </a:lnTo>
                  <a:cubicBezTo>
                    <a:pt x="9934" y="3333"/>
                    <a:pt x="9526" y="7035"/>
                    <a:pt x="9313" y="10368"/>
                  </a:cubicBezTo>
                  <a:lnTo>
                    <a:pt x="0" y="10368"/>
                  </a:lnTo>
                  <a:cubicBezTo>
                    <a:pt x="262" y="6973"/>
                    <a:pt x="572" y="3395"/>
                    <a:pt x="8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Фонд поддержки предпринимательства</a:t>
              </a:r>
            </a:p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Югры</a:t>
              </a:r>
            </a:p>
          </p:txBody>
        </p:sp>
        <p:sp>
          <p:nvSpPr>
            <p:cNvPr id="33" name="Овал 32"/>
            <p:cNvSpPr/>
            <p:nvPr/>
          </p:nvSpPr>
          <p:spPr bwMode="auto">
            <a:xfrm>
              <a:off x="6181957" y="1862551"/>
              <a:ext cx="792469" cy="9599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770828" y="1476346"/>
            <a:ext cx="5223955" cy="720000"/>
            <a:chOff x="6181957" y="1862551"/>
            <a:chExt cx="5187598" cy="959999"/>
          </a:xfrm>
        </p:grpSpPr>
        <p:sp>
          <p:nvSpPr>
            <p:cNvPr id="35" name="Блок-схема: процесс 2"/>
            <p:cNvSpPr/>
            <p:nvPr/>
          </p:nvSpPr>
          <p:spPr bwMode="auto">
            <a:xfrm>
              <a:off x="6657403" y="2054535"/>
              <a:ext cx="4712152" cy="6239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9362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785 w 10000"/>
                <a:gd name="connsiteY0" fmla="*/ 0 h 10184"/>
                <a:gd name="connsiteX1" fmla="*/ 10000 w 10000"/>
                <a:gd name="connsiteY1" fmla="*/ 184 h 10184"/>
                <a:gd name="connsiteX2" fmla="*/ 9362 w 10000"/>
                <a:gd name="connsiteY2" fmla="*/ 10184 h 10184"/>
                <a:gd name="connsiteX3" fmla="*/ 0 w 10000"/>
                <a:gd name="connsiteY3" fmla="*/ 10184 h 10184"/>
                <a:gd name="connsiteX4" fmla="*/ 785 w 10000"/>
                <a:gd name="connsiteY4" fmla="*/ 0 h 10184"/>
                <a:gd name="connsiteX0" fmla="*/ 785 w 10000"/>
                <a:gd name="connsiteY0" fmla="*/ 0 h 10368"/>
                <a:gd name="connsiteX1" fmla="*/ 10000 w 10000"/>
                <a:gd name="connsiteY1" fmla="*/ 184 h 10368"/>
                <a:gd name="connsiteX2" fmla="*/ 9264 w 10000"/>
                <a:gd name="connsiteY2" fmla="*/ 10368 h 10368"/>
                <a:gd name="connsiteX3" fmla="*/ 0 w 10000"/>
                <a:gd name="connsiteY3" fmla="*/ 10184 h 10368"/>
                <a:gd name="connsiteX4" fmla="*/ 785 w 10000"/>
                <a:gd name="connsiteY4" fmla="*/ 0 h 10368"/>
                <a:gd name="connsiteX0" fmla="*/ 785 w 10098"/>
                <a:gd name="connsiteY0" fmla="*/ 0 h 10368"/>
                <a:gd name="connsiteX1" fmla="*/ 10098 w 10098"/>
                <a:gd name="connsiteY1" fmla="*/ 0 h 10368"/>
                <a:gd name="connsiteX2" fmla="*/ 9264 w 10098"/>
                <a:gd name="connsiteY2" fmla="*/ 10368 h 10368"/>
                <a:gd name="connsiteX3" fmla="*/ 0 w 10098"/>
                <a:gd name="connsiteY3" fmla="*/ 10184 h 10368"/>
                <a:gd name="connsiteX4" fmla="*/ 785 w 10098"/>
                <a:gd name="connsiteY4" fmla="*/ 0 h 10368"/>
                <a:gd name="connsiteX0" fmla="*/ 834 w 10147"/>
                <a:gd name="connsiteY0" fmla="*/ 0 h 10368"/>
                <a:gd name="connsiteX1" fmla="*/ 10147 w 10147"/>
                <a:gd name="connsiteY1" fmla="*/ 0 h 10368"/>
                <a:gd name="connsiteX2" fmla="*/ 9313 w 10147"/>
                <a:gd name="connsiteY2" fmla="*/ 10368 h 10368"/>
                <a:gd name="connsiteX3" fmla="*/ 0 w 10147"/>
                <a:gd name="connsiteY3" fmla="*/ 10368 h 10368"/>
                <a:gd name="connsiteX4" fmla="*/ 834 w 10147"/>
                <a:gd name="connsiteY4" fmla="*/ 0 h 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" h="10368">
                  <a:moveTo>
                    <a:pt x="834" y="0"/>
                  </a:moveTo>
                  <a:lnTo>
                    <a:pt x="10147" y="0"/>
                  </a:lnTo>
                  <a:cubicBezTo>
                    <a:pt x="9934" y="3333"/>
                    <a:pt x="9526" y="7035"/>
                    <a:pt x="9313" y="10368"/>
                  </a:cubicBezTo>
                  <a:lnTo>
                    <a:pt x="0" y="10368"/>
                  </a:lnTo>
                  <a:cubicBezTo>
                    <a:pt x="262" y="6973"/>
                    <a:pt x="572" y="3395"/>
                    <a:pt x="8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Фонд поддержки предпринимательства</a:t>
              </a:r>
            </a:p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Югры</a:t>
              </a:r>
            </a:p>
          </p:txBody>
        </p:sp>
        <p:sp>
          <p:nvSpPr>
            <p:cNvPr id="36" name="Овал 35"/>
            <p:cNvSpPr/>
            <p:nvPr/>
          </p:nvSpPr>
          <p:spPr bwMode="auto">
            <a:xfrm>
              <a:off x="6181957" y="1862551"/>
              <a:ext cx="792469" cy="9599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770828" y="2311796"/>
            <a:ext cx="5223955" cy="720000"/>
            <a:chOff x="6181957" y="1862551"/>
            <a:chExt cx="5187598" cy="959999"/>
          </a:xfrm>
        </p:grpSpPr>
        <p:sp>
          <p:nvSpPr>
            <p:cNvPr id="38" name="Блок-схема: процесс 2"/>
            <p:cNvSpPr/>
            <p:nvPr/>
          </p:nvSpPr>
          <p:spPr bwMode="auto">
            <a:xfrm>
              <a:off x="6657403" y="2054535"/>
              <a:ext cx="4712152" cy="6239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9362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785 w 10000"/>
                <a:gd name="connsiteY0" fmla="*/ 0 h 10184"/>
                <a:gd name="connsiteX1" fmla="*/ 10000 w 10000"/>
                <a:gd name="connsiteY1" fmla="*/ 184 h 10184"/>
                <a:gd name="connsiteX2" fmla="*/ 9362 w 10000"/>
                <a:gd name="connsiteY2" fmla="*/ 10184 h 10184"/>
                <a:gd name="connsiteX3" fmla="*/ 0 w 10000"/>
                <a:gd name="connsiteY3" fmla="*/ 10184 h 10184"/>
                <a:gd name="connsiteX4" fmla="*/ 785 w 10000"/>
                <a:gd name="connsiteY4" fmla="*/ 0 h 10184"/>
                <a:gd name="connsiteX0" fmla="*/ 785 w 10000"/>
                <a:gd name="connsiteY0" fmla="*/ 0 h 10368"/>
                <a:gd name="connsiteX1" fmla="*/ 10000 w 10000"/>
                <a:gd name="connsiteY1" fmla="*/ 184 h 10368"/>
                <a:gd name="connsiteX2" fmla="*/ 9264 w 10000"/>
                <a:gd name="connsiteY2" fmla="*/ 10368 h 10368"/>
                <a:gd name="connsiteX3" fmla="*/ 0 w 10000"/>
                <a:gd name="connsiteY3" fmla="*/ 10184 h 10368"/>
                <a:gd name="connsiteX4" fmla="*/ 785 w 10000"/>
                <a:gd name="connsiteY4" fmla="*/ 0 h 10368"/>
                <a:gd name="connsiteX0" fmla="*/ 785 w 10098"/>
                <a:gd name="connsiteY0" fmla="*/ 0 h 10368"/>
                <a:gd name="connsiteX1" fmla="*/ 10098 w 10098"/>
                <a:gd name="connsiteY1" fmla="*/ 0 h 10368"/>
                <a:gd name="connsiteX2" fmla="*/ 9264 w 10098"/>
                <a:gd name="connsiteY2" fmla="*/ 10368 h 10368"/>
                <a:gd name="connsiteX3" fmla="*/ 0 w 10098"/>
                <a:gd name="connsiteY3" fmla="*/ 10184 h 10368"/>
                <a:gd name="connsiteX4" fmla="*/ 785 w 10098"/>
                <a:gd name="connsiteY4" fmla="*/ 0 h 10368"/>
                <a:gd name="connsiteX0" fmla="*/ 834 w 10147"/>
                <a:gd name="connsiteY0" fmla="*/ 0 h 10368"/>
                <a:gd name="connsiteX1" fmla="*/ 10147 w 10147"/>
                <a:gd name="connsiteY1" fmla="*/ 0 h 10368"/>
                <a:gd name="connsiteX2" fmla="*/ 9313 w 10147"/>
                <a:gd name="connsiteY2" fmla="*/ 10368 h 10368"/>
                <a:gd name="connsiteX3" fmla="*/ 0 w 10147"/>
                <a:gd name="connsiteY3" fmla="*/ 10368 h 10368"/>
                <a:gd name="connsiteX4" fmla="*/ 834 w 10147"/>
                <a:gd name="connsiteY4" fmla="*/ 0 h 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" h="10368">
                  <a:moveTo>
                    <a:pt x="834" y="0"/>
                  </a:moveTo>
                  <a:lnTo>
                    <a:pt x="10147" y="0"/>
                  </a:lnTo>
                  <a:cubicBezTo>
                    <a:pt x="9934" y="3333"/>
                    <a:pt x="9526" y="7035"/>
                    <a:pt x="9313" y="10368"/>
                  </a:cubicBezTo>
                  <a:lnTo>
                    <a:pt x="0" y="10368"/>
                  </a:lnTo>
                  <a:cubicBezTo>
                    <a:pt x="262" y="6973"/>
                    <a:pt x="572" y="3395"/>
                    <a:pt x="8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Фонд поддержки предпринимательства</a:t>
              </a:r>
            </a:p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Югры</a:t>
              </a:r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6181957" y="1862551"/>
              <a:ext cx="792469" cy="9599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156916" y="3119195"/>
            <a:ext cx="5223955" cy="720000"/>
            <a:chOff x="6181957" y="1862551"/>
            <a:chExt cx="5187598" cy="959999"/>
          </a:xfrm>
        </p:grpSpPr>
        <p:sp>
          <p:nvSpPr>
            <p:cNvPr id="41" name="Блок-схема: процесс 2"/>
            <p:cNvSpPr/>
            <p:nvPr/>
          </p:nvSpPr>
          <p:spPr bwMode="auto">
            <a:xfrm>
              <a:off x="6657403" y="2054535"/>
              <a:ext cx="4712152" cy="6239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9362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785 w 10000"/>
                <a:gd name="connsiteY0" fmla="*/ 0 h 10184"/>
                <a:gd name="connsiteX1" fmla="*/ 10000 w 10000"/>
                <a:gd name="connsiteY1" fmla="*/ 184 h 10184"/>
                <a:gd name="connsiteX2" fmla="*/ 9362 w 10000"/>
                <a:gd name="connsiteY2" fmla="*/ 10184 h 10184"/>
                <a:gd name="connsiteX3" fmla="*/ 0 w 10000"/>
                <a:gd name="connsiteY3" fmla="*/ 10184 h 10184"/>
                <a:gd name="connsiteX4" fmla="*/ 785 w 10000"/>
                <a:gd name="connsiteY4" fmla="*/ 0 h 10184"/>
                <a:gd name="connsiteX0" fmla="*/ 785 w 10000"/>
                <a:gd name="connsiteY0" fmla="*/ 0 h 10368"/>
                <a:gd name="connsiteX1" fmla="*/ 10000 w 10000"/>
                <a:gd name="connsiteY1" fmla="*/ 184 h 10368"/>
                <a:gd name="connsiteX2" fmla="*/ 9264 w 10000"/>
                <a:gd name="connsiteY2" fmla="*/ 10368 h 10368"/>
                <a:gd name="connsiteX3" fmla="*/ 0 w 10000"/>
                <a:gd name="connsiteY3" fmla="*/ 10184 h 10368"/>
                <a:gd name="connsiteX4" fmla="*/ 785 w 10000"/>
                <a:gd name="connsiteY4" fmla="*/ 0 h 10368"/>
                <a:gd name="connsiteX0" fmla="*/ 785 w 10098"/>
                <a:gd name="connsiteY0" fmla="*/ 0 h 10368"/>
                <a:gd name="connsiteX1" fmla="*/ 10098 w 10098"/>
                <a:gd name="connsiteY1" fmla="*/ 0 h 10368"/>
                <a:gd name="connsiteX2" fmla="*/ 9264 w 10098"/>
                <a:gd name="connsiteY2" fmla="*/ 10368 h 10368"/>
                <a:gd name="connsiteX3" fmla="*/ 0 w 10098"/>
                <a:gd name="connsiteY3" fmla="*/ 10184 h 10368"/>
                <a:gd name="connsiteX4" fmla="*/ 785 w 10098"/>
                <a:gd name="connsiteY4" fmla="*/ 0 h 10368"/>
                <a:gd name="connsiteX0" fmla="*/ 834 w 10147"/>
                <a:gd name="connsiteY0" fmla="*/ 0 h 10368"/>
                <a:gd name="connsiteX1" fmla="*/ 10147 w 10147"/>
                <a:gd name="connsiteY1" fmla="*/ 0 h 10368"/>
                <a:gd name="connsiteX2" fmla="*/ 9313 w 10147"/>
                <a:gd name="connsiteY2" fmla="*/ 10368 h 10368"/>
                <a:gd name="connsiteX3" fmla="*/ 0 w 10147"/>
                <a:gd name="connsiteY3" fmla="*/ 10368 h 10368"/>
                <a:gd name="connsiteX4" fmla="*/ 834 w 10147"/>
                <a:gd name="connsiteY4" fmla="*/ 0 h 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" h="10368">
                  <a:moveTo>
                    <a:pt x="834" y="0"/>
                  </a:moveTo>
                  <a:lnTo>
                    <a:pt x="10147" y="0"/>
                  </a:lnTo>
                  <a:cubicBezTo>
                    <a:pt x="9934" y="3333"/>
                    <a:pt x="9526" y="7035"/>
                    <a:pt x="9313" y="10368"/>
                  </a:cubicBezTo>
                  <a:lnTo>
                    <a:pt x="0" y="10368"/>
                  </a:lnTo>
                  <a:cubicBezTo>
                    <a:pt x="262" y="6973"/>
                    <a:pt x="572" y="3395"/>
                    <a:pt x="8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Фонд поддержки предпринимательства</a:t>
              </a:r>
            </a:p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Югры</a:t>
              </a:r>
            </a:p>
          </p:txBody>
        </p:sp>
        <p:sp>
          <p:nvSpPr>
            <p:cNvPr id="42" name="Овал 41"/>
            <p:cNvSpPr/>
            <p:nvPr/>
          </p:nvSpPr>
          <p:spPr bwMode="auto">
            <a:xfrm>
              <a:off x="6181957" y="1862551"/>
              <a:ext cx="792469" cy="9599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767062" y="5445514"/>
            <a:ext cx="5223955" cy="720000"/>
            <a:chOff x="6181957" y="1862551"/>
            <a:chExt cx="5187598" cy="959999"/>
          </a:xfrm>
        </p:grpSpPr>
        <p:sp>
          <p:nvSpPr>
            <p:cNvPr id="44" name="Блок-схема: процесс 2"/>
            <p:cNvSpPr/>
            <p:nvPr/>
          </p:nvSpPr>
          <p:spPr bwMode="auto">
            <a:xfrm>
              <a:off x="6657403" y="2054535"/>
              <a:ext cx="4712152" cy="6239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9362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785 w 10000"/>
                <a:gd name="connsiteY0" fmla="*/ 0 h 10184"/>
                <a:gd name="connsiteX1" fmla="*/ 10000 w 10000"/>
                <a:gd name="connsiteY1" fmla="*/ 184 h 10184"/>
                <a:gd name="connsiteX2" fmla="*/ 9362 w 10000"/>
                <a:gd name="connsiteY2" fmla="*/ 10184 h 10184"/>
                <a:gd name="connsiteX3" fmla="*/ 0 w 10000"/>
                <a:gd name="connsiteY3" fmla="*/ 10184 h 10184"/>
                <a:gd name="connsiteX4" fmla="*/ 785 w 10000"/>
                <a:gd name="connsiteY4" fmla="*/ 0 h 10184"/>
                <a:gd name="connsiteX0" fmla="*/ 785 w 10000"/>
                <a:gd name="connsiteY0" fmla="*/ 0 h 10368"/>
                <a:gd name="connsiteX1" fmla="*/ 10000 w 10000"/>
                <a:gd name="connsiteY1" fmla="*/ 184 h 10368"/>
                <a:gd name="connsiteX2" fmla="*/ 9264 w 10000"/>
                <a:gd name="connsiteY2" fmla="*/ 10368 h 10368"/>
                <a:gd name="connsiteX3" fmla="*/ 0 w 10000"/>
                <a:gd name="connsiteY3" fmla="*/ 10184 h 10368"/>
                <a:gd name="connsiteX4" fmla="*/ 785 w 10000"/>
                <a:gd name="connsiteY4" fmla="*/ 0 h 10368"/>
                <a:gd name="connsiteX0" fmla="*/ 785 w 10098"/>
                <a:gd name="connsiteY0" fmla="*/ 0 h 10368"/>
                <a:gd name="connsiteX1" fmla="*/ 10098 w 10098"/>
                <a:gd name="connsiteY1" fmla="*/ 0 h 10368"/>
                <a:gd name="connsiteX2" fmla="*/ 9264 w 10098"/>
                <a:gd name="connsiteY2" fmla="*/ 10368 h 10368"/>
                <a:gd name="connsiteX3" fmla="*/ 0 w 10098"/>
                <a:gd name="connsiteY3" fmla="*/ 10184 h 10368"/>
                <a:gd name="connsiteX4" fmla="*/ 785 w 10098"/>
                <a:gd name="connsiteY4" fmla="*/ 0 h 10368"/>
                <a:gd name="connsiteX0" fmla="*/ 834 w 10147"/>
                <a:gd name="connsiteY0" fmla="*/ 0 h 10368"/>
                <a:gd name="connsiteX1" fmla="*/ 10147 w 10147"/>
                <a:gd name="connsiteY1" fmla="*/ 0 h 10368"/>
                <a:gd name="connsiteX2" fmla="*/ 9313 w 10147"/>
                <a:gd name="connsiteY2" fmla="*/ 10368 h 10368"/>
                <a:gd name="connsiteX3" fmla="*/ 0 w 10147"/>
                <a:gd name="connsiteY3" fmla="*/ 10368 h 10368"/>
                <a:gd name="connsiteX4" fmla="*/ 834 w 10147"/>
                <a:gd name="connsiteY4" fmla="*/ 0 h 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" h="10368">
                  <a:moveTo>
                    <a:pt x="834" y="0"/>
                  </a:moveTo>
                  <a:lnTo>
                    <a:pt x="10147" y="0"/>
                  </a:lnTo>
                  <a:cubicBezTo>
                    <a:pt x="9934" y="3333"/>
                    <a:pt x="9526" y="7035"/>
                    <a:pt x="9313" y="10368"/>
                  </a:cubicBezTo>
                  <a:lnTo>
                    <a:pt x="0" y="10368"/>
                  </a:lnTo>
                  <a:cubicBezTo>
                    <a:pt x="262" y="6973"/>
                    <a:pt x="572" y="3395"/>
                    <a:pt x="8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Фонд поддержки предпринимательства</a:t>
              </a:r>
            </a:p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Югры</a:t>
              </a:r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6181957" y="1862551"/>
              <a:ext cx="792469" cy="9599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501117" y="6093197"/>
            <a:ext cx="5223955" cy="720000"/>
            <a:chOff x="6181957" y="1862551"/>
            <a:chExt cx="5187598" cy="959999"/>
          </a:xfrm>
        </p:grpSpPr>
        <p:sp>
          <p:nvSpPr>
            <p:cNvPr id="47" name="Блок-схема: процесс 2"/>
            <p:cNvSpPr/>
            <p:nvPr/>
          </p:nvSpPr>
          <p:spPr bwMode="auto">
            <a:xfrm>
              <a:off x="6657403" y="2054535"/>
              <a:ext cx="4712152" cy="6239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9362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785 w 10000"/>
                <a:gd name="connsiteY0" fmla="*/ 0 h 10184"/>
                <a:gd name="connsiteX1" fmla="*/ 10000 w 10000"/>
                <a:gd name="connsiteY1" fmla="*/ 184 h 10184"/>
                <a:gd name="connsiteX2" fmla="*/ 9362 w 10000"/>
                <a:gd name="connsiteY2" fmla="*/ 10184 h 10184"/>
                <a:gd name="connsiteX3" fmla="*/ 0 w 10000"/>
                <a:gd name="connsiteY3" fmla="*/ 10184 h 10184"/>
                <a:gd name="connsiteX4" fmla="*/ 785 w 10000"/>
                <a:gd name="connsiteY4" fmla="*/ 0 h 10184"/>
                <a:gd name="connsiteX0" fmla="*/ 785 w 10000"/>
                <a:gd name="connsiteY0" fmla="*/ 0 h 10368"/>
                <a:gd name="connsiteX1" fmla="*/ 10000 w 10000"/>
                <a:gd name="connsiteY1" fmla="*/ 184 h 10368"/>
                <a:gd name="connsiteX2" fmla="*/ 9264 w 10000"/>
                <a:gd name="connsiteY2" fmla="*/ 10368 h 10368"/>
                <a:gd name="connsiteX3" fmla="*/ 0 w 10000"/>
                <a:gd name="connsiteY3" fmla="*/ 10184 h 10368"/>
                <a:gd name="connsiteX4" fmla="*/ 785 w 10000"/>
                <a:gd name="connsiteY4" fmla="*/ 0 h 10368"/>
                <a:gd name="connsiteX0" fmla="*/ 785 w 10098"/>
                <a:gd name="connsiteY0" fmla="*/ 0 h 10368"/>
                <a:gd name="connsiteX1" fmla="*/ 10098 w 10098"/>
                <a:gd name="connsiteY1" fmla="*/ 0 h 10368"/>
                <a:gd name="connsiteX2" fmla="*/ 9264 w 10098"/>
                <a:gd name="connsiteY2" fmla="*/ 10368 h 10368"/>
                <a:gd name="connsiteX3" fmla="*/ 0 w 10098"/>
                <a:gd name="connsiteY3" fmla="*/ 10184 h 10368"/>
                <a:gd name="connsiteX4" fmla="*/ 785 w 10098"/>
                <a:gd name="connsiteY4" fmla="*/ 0 h 10368"/>
                <a:gd name="connsiteX0" fmla="*/ 834 w 10147"/>
                <a:gd name="connsiteY0" fmla="*/ 0 h 10368"/>
                <a:gd name="connsiteX1" fmla="*/ 10147 w 10147"/>
                <a:gd name="connsiteY1" fmla="*/ 0 h 10368"/>
                <a:gd name="connsiteX2" fmla="*/ 9313 w 10147"/>
                <a:gd name="connsiteY2" fmla="*/ 10368 h 10368"/>
                <a:gd name="connsiteX3" fmla="*/ 0 w 10147"/>
                <a:gd name="connsiteY3" fmla="*/ 10368 h 10368"/>
                <a:gd name="connsiteX4" fmla="*/ 834 w 10147"/>
                <a:gd name="connsiteY4" fmla="*/ 0 h 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" h="10368">
                  <a:moveTo>
                    <a:pt x="834" y="0"/>
                  </a:moveTo>
                  <a:lnTo>
                    <a:pt x="10147" y="0"/>
                  </a:lnTo>
                  <a:cubicBezTo>
                    <a:pt x="9934" y="3333"/>
                    <a:pt x="9526" y="7035"/>
                    <a:pt x="9313" y="10368"/>
                  </a:cubicBezTo>
                  <a:lnTo>
                    <a:pt x="0" y="10368"/>
                  </a:lnTo>
                  <a:cubicBezTo>
                    <a:pt x="262" y="6973"/>
                    <a:pt x="572" y="3395"/>
                    <a:pt x="8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Фонд поддержки предпринимательства</a:t>
              </a:r>
            </a:p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Югры</a:t>
              </a:r>
            </a:p>
          </p:txBody>
        </p:sp>
        <p:sp>
          <p:nvSpPr>
            <p:cNvPr id="48" name="Овал 47"/>
            <p:cNvSpPr/>
            <p:nvPr/>
          </p:nvSpPr>
          <p:spPr bwMode="auto">
            <a:xfrm>
              <a:off x="6181957" y="1862551"/>
              <a:ext cx="792469" cy="9599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828509" y="944955"/>
            <a:ext cx="40430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Транспортная инфраструктура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2960" y="1715834"/>
            <a:ext cx="40430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Энергетическая инфраструктура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6942" y="2558350"/>
            <a:ext cx="4528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АПК,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сельхозкооперация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туризм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1615" y="3366886"/>
            <a:ext cx="40430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Низкоуглеродная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экономика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90086" y="5685002"/>
            <a:ext cx="40430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Социальная инфраструктура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06802" y="6345197"/>
            <a:ext cx="40430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Ханты-Мансийская агломерация 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2" descr="http://uploads.webflow.com/55fb22844f41428923527751/5605cfcde67c4a89489db840_insurance-icon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26" y="5632534"/>
            <a:ext cx="501494" cy="3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7" descr="http://micropower-global.com/wp-content/uploads/2016/01/power-industry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29" y="1594143"/>
            <a:ext cx="502910" cy="502910"/>
          </a:xfrm>
          <a:prstGeom prst="rect">
            <a:avLst/>
          </a:prstGeom>
          <a:noFill/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47" y="822558"/>
            <a:ext cx="554616" cy="554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38" y="6216486"/>
            <a:ext cx="473739" cy="48869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181737" y="3232973"/>
            <a:ext cx="6939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CO</a:t>
            </a:r>
            <a:r>
              <a:rPr lang="en-US" sz="2200" b="1" baseline="30000" dirty="0" smtClean="0"/>
              <a:t>2</a:t>
            </a:r>
            <a:r>
              <a:rPr lang="en-US" sz="2600" b="1" dirty="0" smtClean="0"/>
              <a:t> </a:t>
            </a:r>
            <a:endParaRPr lang="ru-RU" sz="2600" b="1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5331416" y="3931995"/>
            <a:ext cx="5223955" cy="720000"/>
            <a:chOff x="6181957" y="1862551"/>
            <a:chExt cx="5187598" cy="959999"/>
          </a:xfrm>
        </p:grpSpPr>
        <p:sp>
          <p:nvSpPr>
            <p:cNvPr id="60" name="Блок-схема: процесс 2"/>
            <p:cNvSpPr/>
            <p:nvPr/>
          </p:nvSpPr>
          <p:spPr bwMode="auto">
            <a:xfrm>
              <a:off x="6657403" y="2054535"/>
              <a:ext cx="4712152" cy="6239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9362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785 w 10000"/>
                <a:gd name="connsiteY0" fmla="*/ 0 h 10184"/>
                <a:gd name="connsiteX1" fmla="*/ 10000 w 10000"/>
                <a:gd name="connsiteY1" fmla="*/ 184 h 10184"/>
                <a:gd name="connsiteX2" fmla="*/ 9362 w 10000"/>
                <a:gd name="connsiteY2" fmla="*/ 10184 h 10184"/>
                <a:gd name="connsiteX3" fmla="*/ 0 w 10000"/>
                <a:gd name="connsiteY3" fmla="*/ 10184 h 10184"/>
                <a:gd name="connsiteX4" fmla="*/ 785 w 10000"/>
                <a:gd name="connsiteY4" fmla="*/ 0 h 10184"/>
                <a:gd name="connsiteX0" fmla="*/ 785 w 10000"/>
                <a:gd name="connsiteY0" fmla="*/ 0 h 10368"/>
                <a:gd name="connsiteX1" fmla="*/ 10000 w 10000"/>
                <a:gd name="connsiteY1" fmla="*/ 184 h 10368"/>
                <a:gd name="connsiteX2" fmla="*/ 9264 w 10000"/>
                <a:gd name="connsiteY2" fmla="*/ 10368 h 10368"/>
                <a:gd name="connsiteX3" fmla="*/ 0 w 10000"/>
                <a:gd name="connsiteY3" fmla="*/ 10184 h 10368"/>
                <a:gd name="connsiteX4" fmla="*/ 785 w 10000"/>
                <a:gd name="connsiteY4" fmla="*/ 0 h 10368"/>
                <a:gd name="connsiteX0" fmla="*/ 785 w 10098"/>
                <a:gd name="connsiteY0" fmla="*/ 0 h 10368"/>
                <a:gd name="connsiteX1" fmla="*/ 10098 w 10098"/>
                <a:gd name="connsiteY1" fmla="*/ 0 h 10368"/>
                <a:gd name="connsiteX2" fmla="*/ 9264 w 10098"/>
                <a:gd name="connsiteY2" fmla="*/ 10368 h 10368"/>
                <a:gd name="connsiteX3" fmla="*/ 0 w 10098"/>
                <a:gd name="connsiteY3" fmla="*/ 10184 h 10368"/>
                <a:gd name="connsiteX4" fmla="*/ 785 w 10098"/>
                <a:gd name="connsiteY4" fmla="*/ 0 h 10368"/>
                <a:gd name="connsiteX0" fmla="*/ 834 w 10147"/>
                <a:gd name="connsiteY0" fmla="*/ 0 h 10368"/>
                <a:gd name="connsiteX1" fmla="*/ 10147 w 10147"/>
                <a:gd name="connsiteY1" fmla="*/ 0 h 10368"/>
                <a:gd name="connsiteX2" fmla="*/ 9313 w 10147"/>
                <a:gd name="connsiteY2" fmla="*/ 10368 h 10368"/>
                <a:gd name="connsiteX3" fmla="*/ 0 w 10147"/>
                <a:gd name="connsiteY3" fmla="*/ 10368 h 10368"/>
                <a:gd name="connsiteX4" fmla="*/ 834 w 10147"/>
                <a:gd name="connsiteY4" fmla="*/ 0 h 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" h="10368">
                  <a:moveTo>
                    <a:pt x="834" y="0"/>
                  </a:moveTo>
                  <a:lnTo>
                    <a:pt x="10147" y="0"/>
                  </a:lnTo>
                  <a:cubicBezTo>
                    <a:pt x="9934" y="3333"/>
                    <a:pt x="9526" y="7035"/>
                    <a:pt x="9313" y="10368"/>
                  </a:cubicBezTo>
                  <a:lnTo>
                    <a:pt x="0" y="10368"/>
                  </a:lnTo>
                  <a:cubicBezTo>
                    <a:pt x="262" y="6973"/>
                    <a:pt x="572" y="3395"/>
                    <a:pt x="8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Фонд поддержки предпринимательства</a:t>
              </a:r>
            </a:p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Югры</a:t>
              </a:r>
            </a:p>
          </p:txBody>
        </p:sp>
        <p:sp>
          <p:nvSpPr>
            <p:cNvPr id="62" name="Овал 61"/>
            <p:cNvSpPr/>
            <p:nvPr/>
          </p:nvSpPr>
          <p:spPr bwMode="auto">
            <a:xfrm>
              <a:off x="6181957" y="1862551"/>
              <a:ext cx="792469" cy="9599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026115" y="4179686"/>
            <a:ext cx="40430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4" descr="Класс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70" y="3950177"/>
            <a:ext cx="634567" cy="6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Группа 65"/>
          <p:cNvGrpSpPr/>
          <p:nvPr/>
        </p:nvGrpSpPr>
        <p:grpSpPr>
          <a:xfrm>
            <a:off x="4442416" y="4706695"/>
            <a:ext cx="5223955" cy="720000"/>
            <a:chOff x="6181957" y="1862551"/>
            <a:chExt cx="5187598" cy="959999"/>
          </a:xfrm>
        </p:grpSpPr>
        <p:sp>
          <p:nvSpPr>
            <p:cNvPr id="67" name="Блок-схема: процесс 2"/>
            <p:cNvSpPr/>
            <p:nvPr/>
          </p:nvSpPr>
          <p:spPr bwMode="auto">
            <a:xfrm>
              <a:off x="6657403" y="2054535"/>
              <a:ext cx="4712152" cy="6239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540 w 10000"/>
                <a:gd name="connsiteY0" fmla="*/ 0 h 10000"/>
                <a:gd name="connsiteX1" fmla="*/ 10000 w 10000"/>
                <a:gd name="connsiteY1" fmla="*/ 0 h 10000"/>
                <a:gd name="connsiteX2" fmla="*/ 9362 w 10000"/>
                <a:gd name="connsiteY2" fmla="*/ 10000 h 10000"/>
                <a:gd name="connsiteX3" fmla="*/ 0 w 10000"/>
                <a:gd name="connsiteY3" fmla="*/ 10000 h 10000"/>
                <a:gd name="connsiteX4" fmla="*/ 540 w 10000"/>
                <a:gd name="connsiteY4" fmla="*/ 0 h 10000"/>
                <a:gd name="connsiteX0" fmla="*/ 785 w 10000"/>
                <a:gd name="connsiteY0" fmla="*/ 0 h 10184"/>
                <a:gd name="connsiteX1" fmla="*/ 10000 w 10000"/>
                <a:gd name="connsiteY1" fmla="*/ 184 h 10184"/>
                <a:gd name="connsiteX2" fmla="*/ 9362 w 10000"/>
                <a:gd name="connsiteY2" fmla="*/ 10184 h 10184"/>
                <a:gd name="connsiteX3" fmla="*/ 0 w 10000"/>
                <a:gd name="connsiteY3" fmla="*/ 10184 h 10184"/>
                <a:gd name="connsiteX4" fmla="*/ 785 w 10000"/>
                <a:gd name="connsiteY4" fmla="*/ 0 h 10184"/>
                <a:gd name="connsiteX0" fmla="*/ 785 w 10000"/>
                <a:gd name="connsiteY0" fmla="*/ 0 h 10368"/>
                <a:gd name="connsiteX1" fmla="*/ 10000 w 10000"/>
                <a:gd name="connsiteY1" fmla="*/ 184 h 10368"/>
                <a:gd name="connsiteX2" fmla="*/ 9264 w 10000"/>
                <a:gd name="connsiteY2" fmla="*/ 10368 h 10368"/>
                <a:gd name="connsiteX3" fmla="*/ 0 w 10000"/>
                <a:gd name="connsiteY3" fmla="*/ 10184 h 10368"/>
                <a:gd name="connsiteX4" fmla="*/ 785 w 10000"/>
                <a:gd name="connsiteY4" fmla="*/ 0 h 10368"/>
                <a:gd name="connsiteX0" fmla="*/ 785 w 10098"/>
                <a:gd name="connsiteY0" fmla="*/ 0 h 10368"/>
                <a:gd name="connsiteX1" fmla="*/ 10098 w 10098"/>
                <a:gd name="connsiteY1" fmla="*/ 0 h 10368"/>
                <a:gd name="connsiteX2" fmla="*/ 9264 w 10098"/>
                <a:gd name="connsiteY2" fmla="*/ 10368 h 10368"/>
                <a:gd name="connsiteX3" fmla="*/ 0 w 10098"/>
                <a:gd name="connsiteY3" fmla="*/ 10184 h 10368"/>
                <a:gd name="connsiteX4" fmla="*/ 785 w 10098"/>
                <a:gd name="connsiteY4" fmla="*/ 0 h 10368"/>
                <a:gd name="connsiteX0" fmla="*/ 834 w 10147"/>
                <a:gd name="connsiteY0" fmla="*/ 0 h 10368"/>
                <a:gd name="connsiteX1" fmla="*/ 10147 w 10147"/>
                <a:gd name="connsiteY1" fmla="*/ 0 h 10368"/>
                <a:gd name="connsiteX2" fmla="*/ 9313 w 10147"/>
                <a:gd name="connsiteY2" fmla="*/ 10368 h 10368"/>
                <a:gd name="connsiteX3" fmla="*/ 0 w 10147"/>
                <a:gd name="connsiteY3" fmla="*/ 10368 h 10368"/>
                <a:gd name="connsiteX4" fmla="*/ 834 w 10147"/>
                <a:gd name="connsiteY4" fmla="*/ 0 h 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" h="10368">
                  <a:moveTo>
                    <a:pt x="834" y="0"/>
                  </a:moveTo>
                  <a:lnTo>
                    <a:pt x="10147" y="0"/>
                  </a:lnTo>
                  <a:cubicBezTo>
                    <a:pt x="9934" y="3333"/>
                    <a:pt x="9526" y="7035"/>
                    <a:pt x="9313" y="10368"/>
                  </a:cubicBezTo>
                  <a:lnTo>
                    <a:pt x="0" y="10368"/>
                  </a:lnTo>
                  <a:cubicBezTo>
                    <a:pt x="262" y="6973"/>
                    <a:pt x="572" y="3395"/>
                    <a:pt x="8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Фонд поддержки предпринимательства</a:t>
              </a:r>
            </a:p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Югры</a:t>
              </a:r>
            </a:p>
          </p:txBody>
        </p:sp>
        <p:sp>
          <p:nvSpPr>
            <p:cNvPr id="68" name="Овал 67"/>
            <p:cNvSpPr/>
            <p:nvPr/>
          </p:nvSpPr>
          <p:spPr bwMode="auto">
            <a:xfrm>
              <a:off x="6181957" y="1862551"/>
              <a:ext cx="792469" cy="9599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137115" y="4954386"/>
            <a:ext cx="40430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Культура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4" descr="Аудитория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48" y="482112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739360" y="3277471"/>
            <a:ext cx="126543" cy="39609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8" descr="http://www.clker.com/cliparts/b/b/d/b/13663703841401564919agriculture.svg.hi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82" y="2470520"/>
            <a:ext cx="462317" cy="46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кругленный прямоугольник 98"/>
          <p:cNvSpPr/>
          <p:nvPr/>
        </p:nvSpPr>
        <p:spPr>
          <a:xfrm>
            <a:off x="8743000" y="1609285"/>
            <a:ext cx="3363762" cy="4164297"/>
          </a:xfrm>
          <a:prstGeom prst="roundRect">
            <a:avLst>
              <a:gd name="adj" fmla="val 6548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Ключевые направления </a:t>
            </a:r>
            <a:r>
              <a:rPr lang="ru-RU" dirty="0" smtClean="0"/>
              <a:t>инновационного развития: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48771" y="830213"/>
            <a:ext cx="2965136" cy="1314711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Основное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460E4B0-C9A5-4A49-B103-8EC21089270B}"/>
              </a:ext>
            </a:extLst>
          </p:cNvPr>
          <p:cNvSpPr txBox="1"/>
          <p:nvPr/>
        </p:nvSpPr>
        <p:spPr>
          <a:xfrm rot="19965424">
            <a:off x="-111971" y="5138979"/>
            <a:ext cx="15657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293D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 Екатеринбург</a:t>
            </a:r>
          </a:p>
        </p:txBody>
      </p:sp>
      <p:grpSp>
        <p:nvGrpSpPr>
          <p:cNvPr id="33" name="Рисунок 23">
            <a:extLst>
              <a:ext uri="{FF2B5EF4-FFF2-40B4-BE49-F238E27FC236}">
                <a16:creationId xmlns:a16="http://schemas.microsoft.com/office/drawing/2014/main" xmlns="" id="{69A0675C-F686-4B77-BBB3-27635F9E157E}"/>
              </a:ext>
            </a:extLst>
          </p:cNvPr>
          <p:cNvGrpSpPr/>
          <p:nvPr/>
        </p:nvGrpSpPr>
        <p:grpSpPr>
          <a:xfrm>
            <a:off x="107280" y="1528034"/>
            <a:ext cx="8912811" cy="5093973"/>
            <a:chOff x="361280" y="1411922"/>
            <a:chExt cx="8912811" cy="5093973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0C63B7B1-B0C9-443B-8F6F-BA22D024A085}"/>
                </a:ext>
              </a:extLst>
            </p:cNvPr>
            <p:cNvSpPr/>
            <p:nvPr/>
          </p:nvSpPr>
          <p:spPr>
            <a:xfrm>
              <a:off x="361280" y="1411961"/>
              <a:ext cx="8912811" cy="5093907"/>
            </a:xfrm>
            <a:custGeom>
              <a:avLst/>
              <a:gdLst>
                <a:gd name="connsiteX0" fmla="*/ 8858232 w 8912811"/>
                <a:gd name="connsiteY0" fmla="*/ 3040369 h 5093907"/>
                <a:gd name="connsiteX1" fmla="*/ 8803801 w 8912811"/>
                <a:gd name="connsiteY1" fmla="*/ 3103174 h 5093907"/>
                <a:gd name="connsiteX2" fmla="*/ 8819874 w 8912811"/>
                <a:gd name="connsiteY2" fmla="*/ 3130862 h 5093907"/>
                <a:gd name="connsiteX3" fmla="*/ 8816902 w 8912811"/>
                <a:gd name="connsiteY3" fmla="*/ 3167735 h 5093907"/>
                <a:gd name="connsiteX4" fmla="*/ 8604987 w 8912811"/>
                <a:gd name="connsiteY4" fmla="*/ 3293344 h 5093907"/>
                <a:gd name="connsiteX5" fmla="*/ 8484375 w 8912811"/>
                <a:gd name="connsiteY5" fmla="*/ 3363577 h 5093907"/>
                <a:gd name="connsiteX6" fmla="*/ 8453716 w 8912811"/>
                <a:gd name="connsiteY6" fmla="*/ 3378974 h 5093907"/>
                <a:gd name="connsiteX7" fmla="*/ 8347150 w 8912811"/>
                <a:gd name="connsiteY7" fmla="*/ 3469197 h 5093907"/>
                <a:gd name="connsiteX8" fmla="*/ 8237208 w 8912811"/>
                <a:gd name="connsiteY8" fmla="*/ 3486080 h 5093907"/>
                <a:gd name="connsiteX9" fmla="*/ 8085937 w 8912811"/>
                <a:gd name="connsiteY9" fmla="*/ 3348450 h 5093907"/>
                <a:gd name="connsiteX10" fmla="*/ 7979777 w 8912811"/>
                <a:gd name="connsiteY10" fmla="*/ 3349666 h 5093907"/>
                <a:gd name="connsiteX11" fmla="*/ 7715727 w 8912811"/>
                <a:gd name="connsiteY11" fmla="*/ 3576978 h 5093907"/>
                <a:gd name="connsiteX12" fmla="*/ 7724911 w 8912811"/>
                <a:gd name="connsiteY12" fmla="*/ 3652209 h 5093907"/>
                <a:gd name="connsiteX13" fmla="*/ 7645088 w 8912811"/>
                <a:gd name="connsiteY13" fmla="*/ 3712988 h 5093907"/>
                <a:gd name="connsiteX14" fmla="*/ 7557837 w 8912811"/>
                <a:gd name="connsiteY14" fmla="*/ 3624115 h 5093907"/>
                <a:gd name="connsiteX15" fmla="*/ 7447895 w 8912811"/>
                <a:gd name="connsiteY15" fmla="*/ 3624926 h 5093907"/>
                <a:gd name="connsiteX16" fmla="*/ 7421422 w 8912811"/>
                <a:gd name="connsiteY16" fmla="*/ 3646131 h 5093907"/>
                <a:gd name="connsiteX17" fmla="*/ 7392519 w 8912811"/>
                <a:gd name="connsiteY17" fmla="*/ 3643159 h 5093907"/>
                <a:gd name="connsiteX18" fmla="*/ 7369963 w 8912811"/>
                <a:gd name="connsiteY18" fmla="*/ 3639513 h 5093907"/>
                <a:gd name="connsiteX19" fmla="*/ 7337142 w 8912811"/>
                <a:gd name="connsiteY19" fmla="*/ 3631139 h 5093907"/>
                <a:gd name="connsiteX20" fmla="*/ 7294611 w 8912811"/>
                <a:gd name="connsiteY20" fmla="*/ 3630329 h 5093907"/>
                <a:gd name="connsiteX21" fmla="*/ 7278119 w 8912811"/>
                <a:gd name="connsiteY21" fmla="*/ 3553882 h 5093907"/>
                <a:gd name="connsiteX22" fmla="*/ 7278119 w 8912811"/>
                <a:gd name="connsiteY22" fmla="*/ 3535244 h 5093907"/>
                <a:gd name="connsiteX23" fmla="*/ 7158183 w 8912811"/>
                <a:gd name="connsiteY23" fmla="*/ 3513363 h 5093907"/>
                <a:gd name="connsiteX24" fmla="*/ 7141300 w 8912811"/>
                <a:gd name="connsiteY24" fmla="*/ 3541456 h 5093907"/>
                <a:gd name="connsiteX25" fmla="*/ 7060261 w 8912811"/>
                <a:gd name="connsiteY25" fmla="*/ 3549290 h 5093907"/>
                <a:gd name="connsiteX26" fmla="*/ 6993675 w 8912811"/>
                <a:gd name="connsiteY26" fmla="*/ 3596833 h 5093907"/>
                <a:gd name="connsiteX27" fmla="*/ 6834300 w 8912811"/>
                <a:gd name="connsiteY27" fmla="*/ 3600614 h 5093907"/>
                <a:gd name="connsiteX28" fmla="*/ 6817687 w 8912811"/>
                <a:gd name="connsiteY28" fmla="*/ 3593051 h 5093907"/>
                <a:gd name="connsiteX29" fmla="*/ 6775142 w 8912811"/>
                <a:gd name="connsiteY29" fmla="*/ 3603856 h 5093907"/>
                <a:gd name="connsiteX30" fmla="*/ 6738809 w 8912811"/>
                <a:gd name="connsiteY30" fmla="*/ 3619658 h 5093907"/>
                <a:gd name="connsiteX31" fmla="*/ 6725978 w 8912811"/>
                <a:gd name="connsiteY31" fmla="*/ 3622089 h 5093907"/>
                <a:gd name="connsiteX32" fmla="*/ 6701667 w 8912811"/>
                <a:gd name="connsiteY32" fmla="*/ 3593996 h 5093907"/>
                <a:gd name="connsiteX33" fmla="*/ 6692631 w 8912811"/>
                <a:gd name="connsiteY33" fmla="*/ 3560500 h 5093907"/>
                <a:gd name="connsiteX34" fmla="*/ 6694238 w 8912811"/>
                <a:gd name="connsiteY34" fmla="*/ 3531462 h 5093907"/>
                <a:gd name="connsiteX35" fmla="*/ 6678976 w 8912811"/>
                <a:gd name="connsiteY35" fmla="*/ 3505934 h 5093907"/>
                <a:gd name="connsiteX36" fmla="*/ 6646304 w 8912811"/>
                <a:gd name="connsiteY36" fmla="*/ 3498506 h 5093907"/>
                <a:gd name="connsiteX37" fmla="*/ 6596182 w 8912811"/>
                <a:gd name="connsiteY37" fmla="*/ 3501342 h 5093907"/>
                <a:gd name="connsiteX38" fmla="*/ 6565657 w 8912811"/>
                <a:gd name="connsiteY38" fmla="*/ 3516740 h 5093907"/>
                <a:gd name="connsiteX39" fmla="*/ 6513671 w 8912811"/>
                <a:gd name="connsiteY39" fmla="*/ 3541456 h 5093907"/>
                <a:gd name="connsiteX40" fmla="*/ 6495438 w 8912811"/>
                <a:gd name="connsiteY40" fmla="*/ 3504179 h 5093907"/>
                <a:gd name="connsiteX41" fmla="*/ 6468546 w 8912811"/>
                <a:gd name="connsiteY41" fmla="*/ 3505934 h 5093907"/>
                <a:gd name="connsiteX42" fmla="*/ 6419397 w 8912811"/>
                <a:gd name="connsiteY42" fmla="*/ 3532407 h 5093907"/>
                <a:gd name="connsiteX43" fmla="*/ 6368613 w 8912811"/>
                <a:gd name="connsiteY43" fmla="*/ 3514984 h 5093907"/>
                <a:gd name="connsiteX44" fmla="*/ 6291343 w 8912811"/>
                <a:gd name="connsiteY44" fmla="*/ 3514174 h 5093907"/>
                <a:gd name="connsiteX45" fmla="*/ 6247447 w 8912811"/>
                <a:gd name="connsiteY45" fmla="*/ 3550506 h 5093907"/>
                <a:gd name="connsiteX46" fmla="*/ 6169785 w 8912811"/>
                <a:gd name="connsiteY46" fmla="*/ 3498506 h 5093907"/>
                <a:gd name="connsiteX47" fmla="*/ 6097539 w 8912811"/>
                <a:gd name="connsiteY47" fmla="*/ 3498506 h 5093907"/>
                <a:gd name="connsiteX48" fmla="*/ 6060667 w 8912811"/>
                <a:gd name="connsiteY48" fmla="*/ 3500532 h 5093907"/>
                <a:gd name="connsiteX49" fmla="*/ 6023106 w 8912811"/>
                <a:gd name="connsiteY49" fmla="*/ 3482298 h 5093907"/>
                <a:gd name="connsiteX50" fmla="*/ 5977319 w 8912811"/>
                <a:gd name="connsiteY50" fmla="*/ 3466226 h 5093907"/>
                <a:gd name="connsiteX51" fmla="*/ 5952873 w 8912811"/>
                <a:gd name="connsiteY51" fmla="*/ 3479462 h 5093907"/>
                <a:gd name="connsiteX52" fmla="*/ 5958289 w 8912811"/>
                <a:gd name="connsiteY52" fmla="*/ 3575763 h 5093907"/>
                <a:gd name="connsiteX53" fmla="*/ 5919782 w 8912811"/>
                <a:gd name="connsiteY53" fmla="*/ 3606827 h 5093907"/>
                <a:gd name="connsiteX54" fmla="*/ 5940852 w 8912811"/>
                <a:gd name="connsiteY54" fmla="*/ 3663824 h 5093907"/>
                <a:gd name="connsiteX55" fmla="*/ 5945444 w 8912811"/>
                <a:gd name="connsiteY55" fmla="*/ 3704749 h 5093907"/>
                <a:gd name="connsiteX56" fmla="*/ 5920998 w 8912811"/>
                <a:gd name="connsiteY56" fmla="*/ 3719336 h 5093907"/>
                <a:gd name="connsiteX57" fmla="*/ 5858206 w 8912811"/>
                <a:gd name="connsiteY57" fmla="*/ 3751886 h 5093907"/>
                <a:gd name="connsiteX58" fmla="*/ 5845375 w 8912811"/>
                <a:gd name="connsiteY58" fmla="*/ 3817662 h 5093907"/>
                <a:gd name="connsiteX59" fmla="*/ 5859962 w 8912811"/>
                <a:gd name="connsiteY59" fmla="*/ 3853184 h 5093907"/>
                <a:gd name="connsiteX60" fmla="*/ 5876035 w 8912811"/>
                <a:gd name="connsiteY60" fmla="*/ 3879116 h 5093907"/>
                <a:gd name="connsiteX61" fmla="*/ 5866580 w 8912811"/>
                <a:gd name="connsiteY61" fmla="*/ 3942461 h 5093907"/>
                <a:gd name="connsiteX62" fmla="*/ 5837947 w 8912811"/>
                <a:gd name="connsiteY62" fmla="*/ 3998243 h 5093907"/>
                <a:gd name="connsiteX63" fmla="*/ 5844957 w 8912811"/>
                <a:gd name="connsiteY63" fmla="*/ 4021474 h 5093907"/>
                <a:gd name="connsiteX64" fmla="*/ 5850764 w 8912811"/>
                <a:gd name="connsiteY64" fmla="*/ 4121961 h 5093907"/>
                <a:gd name="connsiteX65" fmla="*/ 5845375 w 8912811"/>
                <a:gd name="connsiteY65" fmla="*/ 4286064 h 5093907"/>
                <a:gd name="connsiteX66" fmla="*/ 5819038 w 8912811"/>
                <a:gd name="connsiteY66" fmla="*/ 4303487 h 5093907"/>
                <a:gd name="connsiteX67" fmla="*/ 5813230 w 8912811"/>
                <a:gd name="connsiteY67" fmla="*/ 4322396 h 5093907"/>
                <a:gd name="connsiteX68" fmla="*/ 5814432 w 8912811"/>
                <a:gd name="connsiteY68" fmla="*/ 4397222 h 5093907"/>
                <a:gd name="connsiteX69" fmla="*/ 5766093 w 8912811"/>
                <a:gd name="connsiteY69" fmla="*/ 4409647 h 5093907"/>
                <a:gd name="connsiteX70" fmla="*/ 5654922 w 8912811"/>
                <a:gd name="connsiteY70" fmla="*/ 4414239 h 5093907"/>
                <a:gd name="connsiteX71" fmla="*/ 5599964 w 8912811"/>
                <a:gd name="connsiteY71" fmla="*/ 4513106 h 5093907"/>
                <a:gd name="connsiteX72" fmla="*/ 5586322 w 8912811"/>
                <a:gd name="connsiteY72" fmla="*/ 4527423 h 5093907"/>
                <a:gd name="connsiteX73" fmla="*/ 5572816 w 8912811"/>
                <a:gd name="connsiteY73" fmla="*/ 4515537 h 5093907"/>
                <a:gd name="connsiteX74" fmla="*/ 5556609 w 8912811"/>
                <a:gd name="connsiteY74" fmla="*/ 4514592 h 5093907"/>
                <a:gd name="connsiteX75" fmla="*/ 5550801 w 8912811"/>
                <a:gd name="connsiteY75" fmla="*/ 4547007 h 5093907"/>
                <a:gd name="connsiteX76" fmla="*/ 5528920 w 8912811"/>
                <a:gd name="connsiteY76" fmla="*/ 4601573 h 5093907"/>
                <a:gd name="connsiteX77" fmla="*/ 5472329 w 8912811"/>
                <a:gd name="connsiteY77" fmla="*/ 4644118 h 5093907"/>
                <a:gd name="connsiteX78" fmla="*/ 5492035 w 8912811"/>
                <a:gd name="connsiteY78" fmla="*/ 4740419 h 5093907"/>
                <a:gd name="connsiteX79" fmla="*/ 5492035 w 8912811"/>
                <a:gd name="connsiteY79" fmla="*/ 4824699 h 5093907"/>
                <a:gd name="connsiteX80" fmla="*/ 5406147 w 8912811"/>
                <a:gd name="connsiteY80" fmla="*/ 4929373 h 5093907"/>
                <a:gd name="connsiteX81" fmla="*/ 5332673 w 8912811"/>
                <a:gd name="connsiteY81" fmla="*/ 5008386 h 5093907"/>
                <a:gd name="connsiteX82" fmla="*/ 5293369 w 8912811"/>
                <a:gd name="connsiteY82" fmla="*/ 5041881 h 5093907"/>
                <a:gd name="connsiteX83" fmla="*/ 5262845 w 8912811"/>
                <a:gd name="connsiteY83" fmla="*/ 5019055 h 5093907"/>
                <a:gd name="connsiteX84" fmla="*/ 5213533 w 8912811"/>
                <a:gd name="connsiteY84" fmla="*/ 5016624 h 5093907"/>
                <a:gd name="connsiteX85" fmla="*/ 5187884 w 8912811"/>
                <a:gd name="connsiteY85" fmla="*/ 4990152 h 5093907"/>
                <a:gd name="connsiteX86" fmla="*/ 5130077 w 8912811"/>
                <a:gd name="connsiteY86" fmla="*/ 4986370 h 5093907"/>
                <a:gd name="connsiteX87" fmla="*/ 5111033 w 8912811"/>
                <a:gd name="connsiteY87" fmla="*/ 4993799 h 5093907"/>
                <a:gd name="connsiteX88" fmla="*/ 4975550 w 8912811"/>
                <a:gd name="connsiteY88" fmla="*/ 4992178 h 5093907"/>
                <a:gd name="connsiteX89" fmla="*/ 4935031 w 8912811"/>
                <a:gd name="connsiteY89" fmla="*/ 4936802 h 5093907"/>
                <a:gd name="connsiteX90" fmla="*/ 4911003 w 8912811"/>
                <a:gd name="connsiteY90" fmla="*/ 4933155 h 5093907"/>
                <a:gd name="connsiteX91" fmla="*/ 4867648 w 8912811"/>
                <a:gd name="connsiteY91" fmla="*/ 4925592 h 5093907"/>
                <a:gd name="connsiteX92" fmla="*/ 4830505 w 8912811"/>
                <a:gd name="connsiteY92" fmla="*/ 4893041 h 5093907"/>
                <a:gd name="connsiteX93" fmla="*/ 4778505 w 8912811"/>
                <a:gd name="connsiteY93" fmla="*/ 4918163 h 5093907"/>
                <a:gd name="connsiteX94" fmla="*/ 4738797 w 8912811"/>
                <a:gd name="connsiteY94" fmla="*/ 4919108 h 5093907"/>
                <a:gd name="connsiteX95" fmla="*/ 4626424 w 8912811"/>
                <a:gd name="connsiteY95" fmla="*/ 4894932 h 5093907"/>
                <a:gd name="connsiteX96" fmla="*/ 4595359 w 8912811"/>
                <a:gd name="connsiteY96" fmla="*/ 4885478 h 5093907"/>
                <a:gd name="connsiteX97" fmla="*/ 4604543 w 8912811"/>
                <a:gd name="connsiteY97" fmla="*/ 4867784 h 5093907"/>
                <a:gd name="connsiteX98" fmla="*/ 4624384 w 8912811"/>
                <a:gd name="connsiteY98" fmla="*/ 4835099 h 5093907"/>
                <a:gd name="connsiteX99" fmla="*/ 4570507 w 8912811"/>
                <a:gd name="connsiteY99" fmla="*/ 4761489 h 5093907"/>
                <a:gd name="connsiteX100" fmla="*/ 4582528 w 8912811"/>
                <a:gd name="connsiteY100" fmla="*/ 4718538 h 5093907"/>
                <a:gd name="connsiteX101" fmla="*/ 4561593 w 8912811"/>
                <a:gd name="connsiteY101" fmla="*/ 4687879 h 5093907"/>
                <a:gd name="connsiteX102" fmla="*/ 4513632 w 8912811"/>
                <a:gd name="connsiteY102" fmla="*/ 4692471 h 5093907"/>
                <a:gd name="connsiteX103" fmla="*/ 4433822 w 8912811"/>
                <a:gd name="connsiteY103" fmla="*/ 4696523 h 5093907"/>
                <a:gd name="connsiteX104" fmla="*/ 4427204 w 8912811"/>
                <a:gd name="connsiteY104" fmla="*/ 4674237 h 5093907"/>
                <a:gd name="connsiteX105" fmla="*/ 4397490 w 8912811"/>
                <a:gd name="connsiteY105" fmla="*/ 4646144 h 5093907"/>
                <a:gd name="connsiteX106" fmla="*/ 4410321 w 8912811"/>
                <a:gd name="connsiteY106" fmla="*/ 4594820 h 5093907"/>
                <a:gd name="connsiteX107" fmla="*/ 4397490 w 8912811"/>
                <a:gd name="connsiteY107" fmla="*/ 4567537 h 5093907"/>
                <a:gd name="connsiteX108" fmla="*/ 4359402 w 8912811"/>
                <a:gd name="connsiteY108" fmla="*/ 4528638 h 5093907"/>
                <a:gd name="connsiteX109" fmla="*/ 4343735 w 8912811"/>
                <a:gd name="connsiteY109" fmla="*/ 4512161 h 5093907"/>
                <a:gd name="connsiteX110" fmla="*/ 4335901 w 8912811"/>
                <a:gd name="connsiteY110" fmla="*/ 4504327 h 5093907"/>
                <a:gd name="connsiteX111" fmla="*/ 4309415 w 8912811"/>
                <a:gd name="connsiteY111" fmla="*/ 4441523 h 5093907"/>
                <a:gd name="connsiteX112" fmla="*/ 4273893 w 8912811"/>
                <a:gd name="connsiteY112" fmla="*/ 4401814 h 5093907"/>
                <a:gd name="connsiteX113" fmla="*/ 4215681 w 8912811"/>
                <a:gd name="connsiteY113" fmla="*/ 4400598 h 5093907"/>
                <a:gd name="connsiteX114" fmla="*/ 4204889 w 8912811"/>
                <a:gd name="connsiteY114" fmla="*/ 4390603 h 5093907"/>
                <a:gd name="connsiteX115" fmla="*/ 4191234 w 8912811"/>
                <a:gd name="connsiteY115" fmla="*/ 4349679 h 5093907"/>
                <a:gd name="connsiteX116" fmla="*/ 4177606 w 8912811"/>
                <a:gd name="connsiteY116" fmla="*/ 4334417 h 5093907"/>
                <a:gd name="connsiteX117" fmla="*/ 4110344 w 8912811"/>
                <a:gd name="connsiteY117" fmla="*/ 4306729 h 5093907"/>
                <a:gd name="connsiteX118" fmla="*/ 4096689 w 8912811"/>
                <a:gd name="connsiteY118" fmla="*/ 4272017 h 5093907"/>
                <a:gd name="connsiteX119" fmla="*/ 4067246 w 8912811"/>
                <a:gd name="connsiteY119" fmla="*/ 4257430 h 5093907"/>
                <a:gd name="connsiteX120" fmla="*/ 4015259 w 8912811"/>
                <a:gd name="connsiteY120" fmla="*/ 4231903 h 5093907"/>
                <a:gd name="connsiteX121" fmla="*/ 3991204 w 8912811"/>
                <a:gd name="connsiteY121" fmla="*/ 4161670 h 5093907"/>
                <a:gd name="connsiteX122" fmla="*/ 3975132 w 8912811"/>
                <a:gd name="connsiteY122" fmla="*/ 4157078 h 5093907"/>
                <a:gd name="connsiteX123" fmla="*/ 3922605 w 8912811"/>
                <a:gd name="connsiteY123" fmla="*/ 4207051 h 5093907"/>
                <a:gd name="connsiteX124" fmla="*/ 3839122 w 8912811"/>
                <a:gd name="connsiteY124" fmla="*/ 4168963 h 5093907"/>
                <a:gd name="connsiteX125" fmla="*/ 3820619 w 8912811"/>
                <a:gd name="connsiteY125" fmla="*/ 4177337 h 5093907"/>
                <a:gd name="connsiteX126" fmla="*/ 3803209 w 8912811"/>
                <a:gd name="connsiteY126" fmla="*/ 4182200 h 5093907"/>
                <a:gd name="connsiteX127" fmla="*/ 3745402 w 8912811"/>
                <a:gd name="connsiteY127" fmla="*/ 4195976 h 5093907"/>
                <a:gd name="connsiteX128" fmla="*/ 3716079 w 8912811"/>
                <a:gd name="connsiteY128" fmla="*/ 4190979 h 5093907"/>
                <a:gd name="connsiteX129" fmla="*/ 3696630 w 8912811"/>
                <a:gd name="connsiteY129" fmla="*/ 4174096 h 5093907"/>
                <a:gd name="connsiteX130" fmla="*/ 3686649 w 8912811"/>
                <a:gd name="connsiteY130" fmla="*/ 4159104 h 5093907"/>
                <a:gd name="connsiteX131" fmla="*/ 3646265 w 8912811"/>
                <a:gd name="connsiteY131" fmla="*/ 4121556 h 5093907"/>
                <a:gd name="connsiteX132" fmla="*/ 3623439 w 8912811"/>
                <a:gd name="connsiteY132" fmla="*/ 4117774 h 5093907"/>
                <a:gd name="connsiteX133" fmla="*/ 3593725 w 8912811"/>
                <a:gd name="connsiteY133" fmla="*/ 4133036 h 5093907"/>
                <a:gd name="connsiteX134" fmla="*/ 3554421 w 8912811"/>
                <a:gd name="connsiteY134" fmla="*/ 4140600 h 5093907"/>
                <a:gd name="connsiteX135" fmla="*/ 3526733 w 8912811"/>
                <a:gd name="connsiteY135" fmla="*/ 4150865 h 5093907"/>
                <a:gd name="connsiteX136" fmla="*/ 3478920 w 8912811"/>
                <a:gd name="connsiteY136" fmla="*/ 4146408 h 5093907"/>
                <a:gd name="connsiteX137" fmla="*/ 3472302 w 8912811"/>
                <a:gd name="connsiteY137" fmla="*/ 4125203 h 5093907"/>
                <a:gd name="connsiteX138" fmla="*/ 3462699 w 8912811"/>
                <a:gd name="connsiteY138" fmla="*/ 4107374 h 5093907"/>
                <a:gd name="connsiteX139" fmla="*/ 3413955 w 8912811"/>
                <a:gd name="connsiteY139" fmla="*/ 4101296 h 5093907"/>
                <a:gd name="connsiteX140" fmla="*/ 3361955 w 8912811"/>
                <a:gd name="connsiteY140" fmla="*/ 4094273 h 5093907"/>
                <a:gd name="connsiteX141" fmla="*/ 3343316 w 8912811"/>
                <a:gd name="connsiteY141" fmla="*/ 4099135 h 5093907"/>
                <a:gd name="connsiteX142" fmla="*/ 3325880 w 8912811"/>
                <a:gd name="connsiteY142" fmla="*/ 4107374 h 5093907"/>
                <a:gd name="connsiteX143" fmla="*/ 3316844 w 8912811"/>
                <a:gd name="connsiteY143" fmla="*/ 4114532 h 5093907"/>
                <a:gd name="connsiteX144" fmla="*/ 3292938 w 8912811"/>
                <a:gd name="connsiteY144" fmla="*/ 4150865 h 5093907"/>
                <a:gd name="connsiteX145" fmla="*/ 3351150 w 8912811"/>
                <a:gd name="connsiteY145" fmla="*/ 4211238 h 5093907"/>
                <a:gd name="connsiteX146" fmla="*/ 3372625 w 8912811"/>
                <a:gd name="connsiteY146" fmla="*/ 4244734 h 5093907"/>
                <a:gd name="connsiteX147" fmla="*/ 3166504 w 8912811"/>
                <a:gd name="connsiteY147" fmla="*/ 4388172 h 5093907"/>
                <a:gd name="connsiteX148" fmla="*/ 3121798 w 8912811"/>
                <a:gd name="connsiteY148" fmla="*/ 4379123 h 5093907"/>
                <a:gd name="connsiteX149" fmla="*/ 3097500 w 8912811"/>
                <a:gd name="connsiteY149" fmla="*/ 4487039 h 5093907"/>
                <a:gd name="connsiteX150" fmla="*/ 3059817 w 8912811"/>
                <a:gd name="connsiteY150" fmla="*/ 4567537 h 5093907"/>
                <a:gd name="connsiteX151" fmla="*/ 3036316 w 8912811"/>
                <a:gd name="connsiteY151" fmla="*/ 4606030 h 5093907"/>
                <a:gd name="connsiteX152" fmla="*/ 2953644 w 8912811"/>
                <a:gd name="connsiteY152" fmla="*/ 4651547 h 5093907"/>
                <a:gd name="connsiteX153" fmla="*/ 2844917 w 8912811"/>
                <a:gd name="connsiteY153" fmla="*/ 4653303 h 5093907"/>
                <a:gd name="connsiteX154" fmla="*/ 2793323 w 8912811"/>
                <a:gd name="connsiteY154" fmla="*/ 4723806 h 5093907"/>
                <a:gd name="connsiteX155" fmla="*/ 2725115 w 8912811"/>
                <a:gd name="connsiteY155" fmla="*/ 4766081 h 5093907"/>
                <a:gd name="connsiteX156" fmla="*/ 2651506 w 8912811"/>
                <a:gd name="connsiteY156" fmla="*/ 4812003 h 5093907"/>
                <a:gd name="connsiteX157" fmla="*/ 2614363 w 8912811"/>
                <a:gd name="connsiteY157" fmla="*/ 4842932 h 5093907"/>
                <a:gd name="connsiteX158" fmla="*/ 2592091 w 8912811"/>
                <a:gd name="connsiteY158" fmla="*/ 4821052 h 5093907"/>
                <a:gd name="connsiteX159" fmla="*/ 2525234 w 8912811"/>
                <a:gd name="connsiteY159" fmla="*/ 4854953 h 5093907"/>
                <a:gd name="connsiteX160" fmla="*/ 2518873 w 8912811"/>
                <a:gd name="connsiteY160" fmla="*/ 5047149 h 5093907"/>
                <a:gd name="connsiteX161" fmla="*/ 2424747 w 8912811"/>
                <a:gd name="connsiteY161" fmla="*/ 5076593 h 5093907"/>
                <a:gd name="connsiteX162" fmla="*/ 2389225 w 8912811"/>
                <a:gd name="connsiteY162" fmla="*/ 5093881 h 5093907"/>
                <a:gd name="connsiteX163" fmla="*/ 2284686 w 8912811"/>
                <a:gd name="connsiteY163" fmla="*/ 5074432 h 5093907"/>
                <a:gd name="connsiteX164" fmla="*/ 2152458 w 8912811"/>
                <a:gd name="connsiteY164" fmla="*/ 5041881 h 5093907"/>
                <a:gd name="connsiteX165" fmla="*/ 2069394 w 8912811"/>
                <a:gd name="connsiteY165" fmla="*/ 4902901 h 5093907"/>
                <a:gd name="connsiteX166" fmla="*/ 2016854 w 8912811"/>
                <a:gd name="connsiteY166" fmla="*/ 4669780 h 5093907"/>
                <a:gd name="connsiteX167" fmla="*/ 1981332 w 8912811"/>
                <a:gd name="connsiteY167" fmla="*/ 4643308 h 5093907"/>
                <a:gd name="connsiteX168" fmla="*/ 1959857 w 8912811"/>
                <a:gd name="connsiteY168" fmla="*/ 4641687 h 5093907"/>
                <a:gd name="connsiteX169" fmla="*/ 1939597 w 8912811"/>
                <a:gd name="connsiteY169" fmla="*/ 4565106 h 5093907"/>
                <a:gd name="connsiteX170" fmla="*/ 1749967 w 8912811"/>
                <a:gd name="connsiteY170" fmla="*/ 4521751 h 5093907"/>
                <a:gd name="connsiteX171" fmla="*/ 1605584 w 8912811"/>
                <a:gd name="connsiteY171" fmla="*/ 4521751 h 5093907"/>
                <a:gd name="connsiteX172" fmla="*/ 1552774 w 8912811"/>
                <a:gd name="connsiteY172" fmla="*/ 4458000 h 5093907"/>
                <a:gd name="connsiteX173" fmla="*/ 1538322 w 8912811"/>
                <a:gd name="connsiteY173" fmla="*/ 4340630 h 5093907"/>
                <a:gd name="connsiteX174" fmla="*/ 1535081 w 8912811"/>
                <a:gd name="connsiteY174" fmla="*/ 4250137 h 5093907"/>
                <a:gd name="connsiteX175" fmla="*/ 1475923 w 8912811"/>
                <a:gd name="connsiteY175" fmla="*/ 4037951 h 5093907"/>
                <a:gd name="connsiteX176" fmla="*/ 1461471 w 8912811"/>
                <a:gd name="connsiteY176" fmla="*/ 3990003 h 5093907"/>
                <a:gd name="connsiteX177" fmla="*/ 1441211 w 8912811"/>
                <a:gd name="connsiteY177" fmla="*/ 3988383 h 5093907"/>
                <a:gd name="connsiteX178" fmla="*/ 1326671 w 8912811"/>
                <a:gd name="connsiteY178" fmla="*/ 3927199 h 5093907"/>
                <a:gd name="connsiteX179" fmla="*/ 1327886 w 8912811"/>
                <a:gd name="connsiteY179" fmla="*/ 3901942 h 5093907"/>
                <a:gd name="connsiteX180" fmla="*/ 1338698 w 8912811"/>
                <a:gd name="connsiteY180" fmla="*/ 3864799 h 5093907"/>
                <a:gd name="connsiteX181" fmla="*/ 1287502 w 8912811"/>
                <a:gd name="connsiteY181" fmla="*/ 3750265 h 5093907"/>
                <a:gd name="connsiteX182" fmla="*/ 1280480 w 8912811"/>
                <a:gd name="connsiteY182" fmla="*/ 3734058 h 5093907"/>
                <a:gd name="connsiteX183" fmla="*/ 1183773 w 8912811"/>
                <a:gd name="connsiteY183" fmla="*/ 3496345 h 5093907"/>
                <a:gd name="connsiteX184" fmla="*/ 1206464 w 8912811"/>
                <a:gd name="connsiteY184" fmla="*/ 3380730 h 5093907"/>
                <a:gd name="connsiteX185" fmla="*/ 1099898 w 8912811"/>
                <a:gd name="connsiteY185" fmla="*/ 3186238 h 5093907"/>
                <a:gd name="connsiteX186" fmla="*/ 885822 w 8912811"/>
                <a:gd name="connsiteY186" fmla="*/ 3078052 h 5093907"/>
                <a:gd name="connsiteX187" fmla="*/ 881365 w 8912811"/>
                <a:gd name="connsiteY187" fmla="*/ 3047393 h 5093907"/>
                <a:gd name="connsiteX188" fmla="*/ 650677 w 8912811"/>
                <a:gd name="connsiteY188" fmla="*/ 2888557 h 5093907"/>
                <a:gd name="connsiteX189" fmla="*/ 573015 w 8912811"/>
                <a:gd name="connsiteY189" fmla="*/ 2882074 h 5093907"/>
                <a:gd name="connsiteX190" fmla="*/ 555591 w 8912811"/>
                <a:gd name="connsiteY190" fmla="*/ 2879643 h 5093907"/>
                <a:gd name="connsiteX191" fmla="*/ 523445 w 8912811"/>
                <a:gd name="connsiteY191" fmla="*/ 2873025 h 5093907"/>
                <a:gd name="connsiteX192" fmla="*/ 438762 w 8912811"/>
                <a:gd name="connsiteY192" fmla="*/ 2844797 h 5093907"/>
                <a:gd name="connsiteX193" fmla="*/ 255749 w 8912811"/>
                <a:gd name="connsiteY193" fmla="*/ 2853036 h 5093907"/>
                <a:gd name="connsiteX194" fmla="*/ 253588 w 8912811"/>
                <a:gd name="connsiteY194" fmla="*/ 2747551 h 5093907"/>
                <a:gd name="connsiteX195" fmla="*/ 186596 w 8912811"/>
                <a:gd name="connsiteY195" fmla="*/ 2715000 h 5093907"/>
                <a:gd name="connsiteX196" fmla="*/ 154047 w 8912811"/>
                <a:gd name="connsiteY196" fmla="*/ 2706626 h 5093907"/>
                <a:gd name="connsiteX197" fmla="*/ 124603 w 8912811"/>
                <a:gd name="connsiteY197" fmla="*/ 2702980 h 5093907"/>
                <a:gd name="connsiteX198" fmla="*/ 116769 w 8912811"/>
                <a:gd name="connsiteY198" fmla="*/ 2689338 h 5093907"/>
                <a:gd name="connsiteX199" fmla="*/ 94078 w 8912811"/>
                <a:gd name="connsiteY199" fmla="*/ 2696362 h 5093907"/>
                <a:gd name="connsiteX200" fmla="*/ 66795 w 8912811"/>
                <a:gd name="connsiteY200" fmla="*/ 2620321 h 5093907"/>
                <a:gd name="connsiteX201" fmla="*/ 70442 w 8912811"/>
                <a:gd name="connsiteY201" fmla="*/ 2586825 h 5093907"/>
                <a:gd name="connsiteX202" fmla="*/ 60582 w 8912811"/>
                <a:gd name="connsiteY202" fmla="*/ 2568186 h 5093907"/>
                <a:gd name="connsiteX203" fmla="*/ 58962 w 8912811"/>
                <a:gd name="connsiteY203" fmla="*/ 2539282 h 5093907"/>
                <a:gd name="connsiteX204" fmla="*/ 76249 w 8912811"/>
                <a:gd name="connsiteY204" fmla="*/ 2519833 h 5093907"/>
                <a:gd name="connsiteX205" fmla="*/ 79221 w 8912811"/>
                <a:gd name="connsiteY205" fmla="*/ 2486337 h 5093907"/>
                <a:gd name="connsiteX206" fmla="*/ 87865 w 8912811"/>
                <a:gd name="connsiteY206" fmla="*/ 2473236 h 5093907"/>
                <a:gd name="connsiteX207" fmla="*/ 98265 w 8912811"/>
                <a:gd name="connsiteY207" fmla="*/ 2456623 h 5093907"/>
                <a:gd name="connsiteX208" fmla="*/ 93672 w 8912811"/>
                <a:gd name="connsiteY208" fmla="*/ 2440010 h 5093907"/>
                <a:gd name="connsiteX209" fmla="*/ 124602 w 8912811"/>
                <a:gd name="connsiteY209" fmla="*/ 2398681 h 5093907"/>
                <a:gd name="connsiteX210" fmla="*/ 135813 w 8912811"/>
                <a:gd name="connsiteY210" fmla="*/ 2362349 h 5093907"/>
                <a:gd name="connsiteX211" fmla="*/ 125549 w 8912811"/>
                <a:gd name="connsiteY211" fmla="*/ 2350328 h 5093907"/>
                <a:gd name="connsiteX212" fmla="*/ 134461 w 8912811"/>
                <a:gd name="connsiteY212" fmla="*/ 2334255 h 5093907"/>
                <a:gd name="connsiteX213" fmla="*/ 133786 w 8912811"/>
                <a:gd name="connsiteY213" fmla="*/ 2308593 h 5093907"/>
                <a:gd name="connsiteX214" fmla="*/ 134191 w 8912811"/>
                <a:gd name="connsiteY214" fmla="*/ 2264427 h 5093907"/>
                <a:gd name="connsiteX215" fmla="*/ 104072 w 8912811"/>
                <a:gd name="connsiteY215" fmla="*/ 2260240 h 5093907"/>
                <a:gd name="connsiteX216" fmla="*/ 101506 w 8912811"/>
                <a:gd name="connsiteY216" fmla="*/ 2252001 h 5093907"/>
                <a:gd name="connsiteX217" fmla="*/ 86244 w 8912811"/>
                <a:gd name="connsiteY217" fmla="*/ 2245383 h 5093907"/>
                <a:gd name="connsiteX218" fmla="*/ 82598 w 8912811"/>
                <a:gd name="connsiteY218" fmla="*/ 2224313 h 5093907"/>
                <a:gd name="connsiteX219" fmla="*/ 69226 w 8912811"/>
                <a:gd name="connsiteY219" fmla="*/ 2184199 h 5093907"/>
                <a:gd name="connsiteX220" fmla="*/ 60177 w 8912811"/>
                <a:gd name="connsiteY220" fmla="*/ 2142735 h 5093907"/>
                <a:gd name="connsiteX221" fmla="*/ 54775 w 8912811"/>
                <a:gd name="connsiteY221" fmla="*/ 2126257 h 5093907"/>
                <a:gd name="connsiteX222" fmla="*/ 64364 w 8912811"/>
                <a:gd name="connsiteY222" fmla="*/ 2105997 h 5093907"/>
                <a:gd name="connsiteX223" fmla="*/ 75034 w 8912811"/>
                <a:gd name="connsiteY223" fmla="*/ 2084522 h 5093907"/>
                <a:gd name="connsiteX224" fmla="*/ 73413 w 8912811"/>
                <a:gd name="connsiteY224" fmla="*/ 2033198 h 5093907"/>
                <a:gd name="connsiteX225" fmla="*/ 74629 w 8912811"/>
                <a:gd name="connsiteY225" fmla="*/ 1998892 h 5093907"/>
                <a:gd name="connsiteX226" fmla="*/ 5611 w 8912811"/>
                <a:gd name="connsiteY226" fmla="*/ 1947702 h 5093907"/>
                <a:gd name="connsiteX227" fmla="*/ 1424 w 8912811"/>
                <a:gd name="connsiteY227" fmla="*/ 1916638 h 5093907"/>
                <a:gd name="connsiteX228" fmla="*/ 7367 w 8912811"/>
                <a:gd name="connsiteY228" fmla="*/ 1894757 h 5093907"/>
                <a:gd name="connsiteX229" fmla="*/ 11013 w 8912811"/>
                <a:gd name="connsiteY229" fmla="*/ 1869905 h 5093907"/>
                <a:gd name="connsiteX230" fmla="*/ 23440 w 8912811"/>
                <a:gd name="connsiteY230" fmla="*/ 1857209 h 5093907"/>
                <a:gd name="connsiteX231" fmla="*/ 32083 w 8912811"/>
                <a:gd name="connsiteY231" fmla="*/ 1849376 h 5093907"/>
                <a:gd name="connsiteX232" fmla="*/ 25465 w 8912811"/>
                <a:gd name="connsiteY232" fmla="*/ 1816555 h 5093907"/>
                <a:gd name="connsiteX233" fmla="*/ 30868 w 8912811"/>
                <a:gd name="connsiteY233" fmla="*/ 1781439 h 5093907"/>
                <a:gd name="connsiteX234" fmla="*/ 50587 w 8912811"/>
                <a:gd name="connsiteY234" fmla="*/ 1753345 h 5093907"/>
                <a:gd name="connsiteX235" fmla="*/ 42483 w 8912811"/>
                <a:gd name="connsiteY235" fmla="*/ 1732680 h 5093907"/>
                <a:gd name="connsiteX236" fmla="*/ 40727 w 8912811"/>
                <a:gd name="connsiteY236" fmla="*/ 1697564 h 5093907"/>
                <a:gd name="connsiteX237" fmla="*/ 47345 w 8912811"/>
                <a:gd name="connsiteY237" fmla="*/ 1678115 h 5093907"/>
                <a:gd name="connsiteX238" fmla="*/ 37892 w 8912811"/>
                <a:gd name="connsiteY238" fmla="*/ 1663258 h 5093907"/>
                <a:gd name="connsiteX239" fmla="*/ 41538 w 8912811"/>
                <a:gd name="connsiteY239" fmla="*/ 1649616 h 5093907"/>
                <a:gd name="connsiteX240" fmla="*/ 58151 w 8912811"/>
                <a:gd name="connsiteY240" fmla="*/ 1617336 h 5093907"/>
                <a:gd name="connsiteX241" fmla="*/ 75034 w 8912811"/>
                <a:gd name="connsiteY241" fmla="*/ 1574791 h 5093907"/>
                <a:gd name="connsiteX242" fmla="*/ 83408 w 8912811"/>
                <a:gd name="connsiteY242" fmla="*/ 1539269 h 5093907"/>
                <a:gd name="connsiteX243" fmla="*/ 87054 w 8912811"/>
                <a:gd name="connsiteY243" fmla="*/ 1516443 h 5093907"/>
                <a:gd name="connsiteX244" fmla="*/ 88270 w 8912811"/>
                <a:gd name="connsiteY244" fmla="*/ 1472277 h 5093907"/>
                <a:gd name="connsiteX245" fmla="*/ 97725 w 8912811"/>
                <a:gd name="connsiteY245" fmla="*/ 1444859 h 5093907"/>
                <a:gd name="connsiteX246" fmla="*/ 102317 w 8912811"/>
                <a:gd name="connsiteY246" fmla="*/ 1425950 h 5093907"/>
                <a:gd name="connsiteX247" fmla="*/ 104883 w 8912811"/>
                <a:gd name="connsiteY247" fmla="*/ 1353961 h 5093907"/>
                <a:gd name="connsiteX248" fmla="*/ 114742 w 8912811"/>
                <a:gd name="connsiteY248" fmla="*/ 1338699 h 5093907"/>
                <a:gd name="connsiteX249" fmla="*/ 119200 w 8912811"/>
                <a:gd name="connsiteY249" fmla="*/ 1312221 h 5093907"/>
                <a:gd name="connsiteX250" fmla="*/ 118524 w 8912811"/>
                <a:gd name="connsiteY250" fmla="*/ 1294124 h 5093907"/>
                <a:gd name="connsiteX251" fmla="*/ 137434 w 8912811"/>
                <a:gd name="connsiteY251" fmla="*/ 1267516 h 5093907"/>
                <a:gd name="connsiteX252" fmla="*/ 165526 w 8912811"/>
                <a:gd name="connsiteY252" fmla="*/ 1246852 h 5093907"/>
                <a:gd name="connsiteX253" fmla="*/ 171334 w 8912811"/>
                <a:gd name="connsiteY253" fmla="*/ 1225780 h 5093907"/>
                <a:gd name="connsiteX254" fmla="*/ 180113 w 8912811"/>
                <a:gd name="connsiteY254" fmla="*/ 1205926 h 5093907"/>
                <a:gd name="connsiteX255" fmla="*/ 191999 w 8912811"/>
                <a:gd name="connsiteY255" fmla="*/ 1188233 h 5093907"/>
                <a:gd name="connsiteX256" fmla="*/ 199022 w 8912811"/>
                <a:gd name="connsiteY256" fmla="*/ 1172025 h 5093907"/>
                <a:gd name="connsiteX257" fmla="*/ 203479 w 8912811"/>
                <a:gd name="connsiteY257" fmla="*/ 1130289 h 5093907"/>
                <a:gd name="connsiteX258" fmla="*/ 191999 w 8912811"/>
                <a:gd name="connsiteY258" fmla="*/ 1121241 h 5093907"/>
                <a:gd name="connsiteX259" fmla="*/ 173360 w 8912811"/>
                <a:gd name="connsiteY259" fmla="*/ 1126103 h 5093907"/>
                <a:gd name="connsiteX260" fmla="*/ 157694 w 8912811"/>
                <a:gd name="connsiteY260" fmla="*/ 1113271 h 5093907"/>
                <a:gd name="connsiteX261" fmla="*/ 135407 w 8912811"/>
                <a:gd name="connsiteY261" fmla="*/ 1080722 h 5093907"/>
                <a:gd name="connsiteX262" fmla="*/ 115958 w 8912811"/>
                <a:gd name="connsiteY262" fmla="*/ 1049657 h 5093907"/>
                <a:gd name="connsiteX263" fmla="*/ 115148 w 8912811"/>
                <a:gd name="connsiteY263" fmla="*/ 1032774 h 5093907"/>
                <a:gd name="connsiteX264" fmla="*/ 147429 w 8912811"/>
                <a:gd name="connsiteY264" fmla="*/ 966189 h 5093907"/>
                <a:gd name="connsiteX265" fmla="*/ 136217 w 8912811"/>
                <a:gd name="connsiteY265" fmla="*/ 934042 h 5093907"/>
                <a:gd name="connsiteX266" fmla="*/ 139594 w 8912811"/>
                <a:gd name="connsiteY266" fmla="*/ 897170 h 5093907"/>
                <a:gd name="connsiteX267" fmla="*/ 126223 w 8912811"/>
                <a:gd name="connsiteY267" fmla="*/ 872723 h 5093907"/>
                <a:gd name="connsiteX268" fmla="*/ 110555 w 8912811"/>
                <a:gd name="connsiteY268" fmla="*/ 866105 h 5093907"/>
                <a:gd name="connsiteX269" fmla="*/ 97319 w 8912811"/>
                <a:gd name="connsiteY269" fmla="*/ 871914 h 5093907"/>
                <a:gd name="connsiteX270" fmla="*/ 91241 w 8912811"/>
                <a:gd name="connsiteY270" fmla="*/ 857461 h 5093907"/>
                <a:gd name="connsiteX271" fmla="*/ 103262 w 8912811"/>
                <a:gd name="connsiteY271" fmla="*/ 840443 h 5093907"/>
                <a:gd name="connsiteX272" fmla="*/ 129599 w 8912811"/>
                <a:gd name="connsiteY272" fmla="*/ 791281 h 5093907"/>
                <a:gd name="connsiteX273" fmla="*/ 135813 w 8912811"/>
                <a:gd name="connsiteY273" fmla="*/ 765618 h 5093907"/>
                <a:gd name="connsiteX274" fmla="*/ 151885 w 8912811"/>
                <a:gd name="connsiteY274" fmla="*/ 756163 h 5093907"/>
                <a:gd name="connsiteX275" fmla="*/ 170524 w 8912811"/>
                <a:gd name="connsiteY275" fmla="*/ 749140 h 5093907"/>
                <a:gd name="connsiteX276" fmla="*/ 172955 w 8912811"/>
                <a:gd name="connsiteY276" fmla="*/ 734283 h 5093907"/>
                <a:gd name="connsiteX277" fmla="*/ 146077 w 8912811"/>
                <a:gd name="connsiteY277" fmla="*/ 714023 h 5093907"/>
                <a:gd name="connsiteX278" fmla="*/ 142025 w 8912811"/>
                <a:gd name="connsiteY278" fmla="*/ 681743 h 5093907"/>
                <a:gd name="connsiteX279" fmla="*/ 139189 w 8912811"/>
                <a:gd name="connsiteY279" fmla="*/ 659862 h 5093907"/>
                <a:gd name="connsiteX280" fmla="*/ 143646 w 8912811"/>
                <a:gd name="connsiteY280" fmla="*/ 652300 h 5093907"/>
                <a:gd name="connsiteX281" fmla="*/ 158638 w 8912811"/>
                <a:gd name="connsiteY281" fmla="*/ 646222 h 5093907"/>
                <a:gd name="connsiteX282" fmla="*/ 171739 w 8912811"/>
                <a:gd name="connsiteY282" fmla="*/ 616507 h 5093907"/>
                <a:gd name="connsiteX283" fmla="*/ 191188 w 8912811"/>
                <a:gd name="connsiteY283" fmla="*/ 584632 h 5093907"/>
                <a:gd name="connsiteX284" fmla="*/ 204425 w 8912811"/>
                <a:gd name="connsiteY284" fmla="*/ 575044 h 5093907"/>
                <a:gd name="connsiteX285" fmla="*/ 217256 w 8912811"/>
                <a:gd name="connsiteY285" fmla="*/ 577609 h 5093907"/>
                <a:gd name="connsiteX286" fmla="*/ 226710 w 8912811"/>
                <a:gd name="connsiteY286" fmla="*/ 563562 h 5093907"/>
                <a:gd name="connsiteX287" fmla="*/ 234139 w 8912811"/>
                <a:gd name="connsiteY287" fmla="*/ 554783 h 5093907"/>
                <a:gd name="connsiteX288" fmla="*/ 268040 w 8912811"/>
                <a:gd name="connsiteY288" fmla="*/ 545328 h 5093907"/>
                <a:gd name="connsiteX289" fmla="*/ 275468 w 8912811"/>
                <a:gd name="connsiteY289" fmla="*/ 516425 h 5093907"/>
                <a:gd name="connsiteX290" fmla="*/ 270471 w 8912811"/>
                <a:gd name="connsiteY290" fmla="*/ 499001 h 5093907"/>
                <a:gd name="connsiteX291" fmla="*/ 291676 w 8912811"/>
                <a:gd name="connsiteY291" fmla="*/ 489412 h 5093907"/>
                <a:gd name="connsiteX292" fmla="*/ 300320 w 8912811"/>
                <a:gd name="connsiteY292" fmla="*/ 478742 h 5093907"/>
                <a:gd name="connsiteX293" fmla="*/ 314367 w 8912811"/>
                <a:gd name="connsiteY293" fmla="*/ 477526 h 5093907"/>
                <a:gd name="connsiteX294" fmla="*/ 325037 w 8912811"/>
                <a:gd name="connsiteY294" fmla="*/ 470503 h 5093907"/>
                <a:gd name="connsiteX295" fmla="*/ 341244 w 8912811"/>
                <a:gd name="connsiteY295" fmla="*/ 458077 h 5093907"/>
                <a:gd name="connsiteX296" fmla="*/ 360288 w 8912811"/>
                <a:gd name="connsiteY296" fmla="*/ 463344 h 5093907"/>
                <a:gd name="connsiteX297" fmla="*/ 382034 w 8912811"/>
                <a:gd name="connsiteY297" fmla="*/ 470503 h 5093907"/>
                <a:gd name="connsiteX298" fmla="*/ 402698 w 8912811"/>
                <a:gd name="connsiteY298" fmla="*/ 470503 h 5093907"/>
                <a:gd name="connsiteX299" fmla="*/ 404859 w 8912811"/>
                <a:gd name="connsiteY299" fmla="*/ 488737 h 5093907"/>
                <a:gd name="connsiteX300" fmla="*/ 422553 w 8912811"/>
                <a:gd name="connsiteY300" fmla="*/ 514264 h 5093907"/>
                <a:gd name="connsiteX301" fmla="*/ 463477 w 8912811"/>
                <a:gd name="connsiteY301" fmla="*/ 548975 h 5093907"/>
                <a:gd name="connsiteX302" fmla="*/ 486708 w 8912811"/>
                <a:gd name="connsiteY302" fmla="*/ 562211 h 5093907"/>
                <a:gd name="connsiteX303" fmla="*/ 503591 w 8912811"/>
                <a:gd name="connsiteY303" fmla="*/ 555188 h 5093907"/>
                <a:gd name="connsiteX304" fmla="*/ 523040 w 8912811"/>
                <a:gd name="connsiteY304" fmla="*/ 507240 h 5093907"/>
                <a:gd name="connsiteX305" fmla="*/ 541679 w 8912811"/>
                <a:gd name="connsiteY305" fmla="*/ 485360 h 5093907"/>
                <a:gd name="connsiteX306" fmla="*/ 559373 w 8912811"/>
                <a:gd name="connsiteY306" fmla="*/ 489412 h 5093907"/>
                <a:gd name="connsiteX307" fmla="*/ 580442 w 8912811"/>
                <a:gd name="connsiteY307" fmla="*/ 489952 h 5093907"/>
                <a:gd name="connsiteX308" fmla="*/ 591112 w 8912811"/>
                <a:gd name="connsiteY308" fmla="*/ 477121 h 5093907"/>
                <a:gd name="connsiteX309" fmla="*/ 608131 w 8912811"/>
                <a:gd name="connsiteY309" fmla="*/ 457267 h 5093907"/>
                <a:gd name="connsiteX310" fmla="*/ 620556 w 8912811"/>
                <a:gd name="connsiteY310" fmla="*/ 451459 h 5093907"/>
                <a:gd name="connsiteX311" fmla="*/ 623393 w 8912811"/>
                <a:gd name="connsiteY311" fmla="*/ 417963 h 5093907"/>
                <a:gd name="connsiteX312" fmla="*/ 631632 w 8912811"/>
                <a:gd name="connsiteY312" fmla="*/ 404727 h 5093907"/>
                <a:gd name="connsiteX313" fmla="*/ 638250 w 8912811"/>
                <a:gd name="connsiteY313" fmla="*/ 384062 h 5093907"/>
                <a:gd name="connsiteX314" fmla="*/ 671746 w 8912811"/>
                <a:gd name="connsiteY314" fmla="*/ 381901 h 5093907"/>
                <a:gd name="connsiteX315" fmla="*/ 687008 w 8912811"/>
                <a:gd name="connsiteY315" fmla="*/ 383522 h 5093907"/>
                <a:gd name="connsiteX316" fmla="*/ 690790 w 8912811"/>
                <a:gd name="connsiteY316" fmla="*/ 361371 h 5093907"/>
                <a:gd name="connsiteX317" fmla="*/ 700244 w 8912811"/>
                <a:gd name="connsiteY317" fmla="*/ 350566 h 5093907"/>
                <a:gd name="connsiteX318" fmla="*/ 714291 w 8912811"/>
                <a:gd name="connsiteY318" fmla="*/ 329901 h 5093907"/>
                <a:gd name="connsiteX319" fmla="*/ 701055 w 8912811"/>
                <a:gd name="connsiteY319" fmla="*/ 309237 h 5093907"/>
                <a:gd name="connsiteX320" fmla="*/ 683766 w 8912811"/>
                <a:gd name="connsiteY320" fmla="*/ 290598 h 5093907"/>
                <a:gd name="connsiteX321" fmla="*/ 712265 w 8912811"/>
                <a:gd name="connsiteY321" fmla="*/ 252106 h 5093907"/>
                <a:gd name="connsiteX322" fmla="*/ 743330 w 8912811"/>
                <a:gd name="connsiteY322" fmla="*/ 211180 h 5093907"/>
                <a:gd name="connsiteX323" fmla="*/ 756836 w 8912811"/>
                <a:gd name="connsiteY323" fmla="*/ 172417 h 5093907"/>
                <a:gd name="connsiteX324" fmla="*/ 779662 w 8912811"/>
                <a:gd name="connsiteY324" fmla="*/ 145134 h 5093907"/>
                <a:gd name="connsiteX325" fmla="*/ 798706 w 8912811"/>
                <a:gd name="connsiteY325" fmla="*/ 113259 h 5093907"/>
                <a:gd name="connsiteX326" fmla="*/ 823828 w 8912811"/>
                <a:gd name="connsiteY326" fmla="*/ 97997 h 5093907"/>
                <a:gd name="connsiteX327" fmla="*/ 834633 w 8912811"/>
                <a:gd name="connsiteY327" fmla="*/ 70579 h 5093907"/>
                <a:gd name="connsiteX328" fmla="*/ 861781 w 8912811"/>
                <a:gd name="connsiteY328" fmla="*/ 56938 h 5093907"/>
                <a:gd name="connsiteX329" fmla="*/ 877583 w 8912811"/>
                <a:gd name="connsiteY329" fmla="*/ 28034 h 5093907"/>
                <a:gd name="connsiteX330" fmla="*/ 897437 w 8912811"/>
                <a:gd name="connsiteY330" fmla="*/ 12367 h 5093907"/>
                <a:gd name="connsiteX331" fmla="*/ 936606 w 8912811"/>
                <a:gd name="connsiteY331" fmla="*/ 481 h 5093907"/>
                <a:gd name="connsiteX332" fmla="*/ 962673 w 8912811"/>
                <a:gd name="connsiteY332" fmla="*/ 19795 h 5093907"/>
                <a:gd name="connsiteX333" fmla="*/ 989956 w 8912811"/>
                <a:gd name="connsiteY333" fmla="*/ 48698 h 5093907"/>
                <a:gd name="connsiteX334" fmla="*/ 1014673 w 8912811"/>
                <a:gd name="connsiteY334" fmla="*/ 49644 h 5093907"/>
                <a:gd name="connsiteX335" fmla="*/ 1032501 w 8912811"/>
                <a:gd name="connsiteY335" fmla="*/ 95160 h 5093907"/>
                <a:gd name="connsiteX336" fmla="*/ 1053571 w 8912811"/>
                <a:gd name="connsiteY336" fmla="*/ 141352 h 5093907"/>
                <a:gd name="connsiteX337" fmla="*/ 1066402 w 8912811"/>
                <a:gd name="connsiteY337" fmla="*/ 176065 h 5093907"/>
                <a:gd name="connsiteX338" fmla="*/ 1057353 w 8912811"/>
                <a:gd name="connsiteY338" fmla="*/ 210505 h 5093907"/>
                <a:gd name="connsiteX339" fmla="*/ 1085852 w 8912811"/>
                <a:gd name="connsiteY339" fmla="*/ 268312 h 5093907"/>
                <a:gd name="connsiteX340" fmla="*/ 1216864 w 8912811"/>
                <a:gd name="connsiteY340" fmla="*/ 300999 h 5093907"/>
                <a:gd name="connsiteX341" fmla="*/ 1207409 w 8912811"/>
                <a:gd name="connsiteY341" fmla="*/ 359345 h 5093907"/>
                <a:gd name="connsiteX342" fmla="*/ 1205653 w 8912811"/>
                <a:gd name="connsiteY342" fmla="*/ 474961 h 5093907"/>
                <a:gd name="connsiteX343" fmla="*/ 1185799 w 8912811"/>
                <a:gd name="connsiteY343" fmla="*/ 532364 h 5093907"/>
                <a:gd name="connsiteX344" fmla="*/ 1164864 w 8912811"/>
                <a:gd name="connsiteY344" fmla="*/ 562211 h 5093907"/>
                <a:gd name="connsiteX345" fmla="*/ 1170131 w 8912811"/>
                <a:gd name="connsiteY345" fmla="*/ 605298 h 5093907"/>
                <a:gd name="connsiteX346" fmla="*/ 1201062 w 8912811"/>
                <a:gd name="connsiteY346" fmla="*/ 632985 h 5093907"/>
                <a:gd name="connsiteX347" fmla="*/ 1192957 w 8912811"/>
                <a:gd name="connsiteY347" fmla="*/ 703625 h 5093907"/>
                <a:gd name="connsiteX348" fmla="*/ 1126777 w 8912811"/>
                <a:gd name="connsiteY348" fmla="*/ 758596 h 5093907"/>
                <a:gd name="connsiteX349" fmla="*/ 1124345 w 8912811"/>
                <a:gd name="connsiteY349" fmla="*/ 783446 h 5093907"/>
                <a:gd name="connsiteX350" fmla="*/ 1129208 w 8912811"/>
                <a:gd name="connsiteY350" fmla="*/ 830990 h 5093907"/>
                <a:gd name="connsiteX351" fmla="*/ 1161893 w 8912811"/>
                <a:gd name="connsiteY351" fmla="*/ 859894 h 5093907"/>
                <a:gd name="connsiteX352" fmla="*/ 1206464 w 8912811"/>
                <a:gd name="connsiteY352" fmla="*/ 865701 h 5093907"/>
                <a:gd name="connsiteX353" fmla="*/ 1229289 w 8912811"/>
                <a:gd name="connsiteY353" fmla="*/ 883123 h 5093907"/>
                <a:gd name="connsiteX354" fmla="*/ 1246578 w 8912811"/>
                <a:gd name="connsiteY354" fmla="*/ 875965 h 5093907"/>
                <a:gd name="connsiteX355" fmla="*/ 1281290 w 8912811"/>
                <a:gd name="connsiteY355" fmla="*/ 856651 h 5093907"/>
                <a:gd name="connsiteX356" fmla="*/ 1321403 w 8912811"/>
                <a:gd name="connsiteY356" fmla="*/ 855436 h 5093907"/>
                <a:gd name="connsiteX357" fmla="*/ 1355716 w 8912811"/>
                <a:gd name="connsiteY357" fmla="*/ 859488 h 5093907"/>
                <a:gd name="connsiteX358" fmla="*/ 1400827 w 8912811"/>
                <a:gd name="connsiteY358" fmla="*/ 895550 h 5093907"/>
                <a:gd name="connsiteX359" fmla="*/ 1415144 w 8912811"/>
                <a:gd name="connsiteY359" fmla="*/ 902574 h 5093907"/>
                <a:gd name="connsiteX360" fmla="*/ 1425544 w 8912811"/>
                <a:gd name="connsiteY360" fmla="*/ 922428 h 5093907"/>
                <a:gd name="connsiteX361" fmla="*/ 1432567 w 8912811"/>
                <a:gd name="connsiteY361" fmla="*/ 962136 h 5093907"/>
                <a:gd name="connsiteX362" fmla="*/ 1413523 w 8912811"/>
                <a:gd name="connsiteY362" fmla="*/ 984286 h 5093907"/>
                <a:gd name="connsiteX363" fmla="*/ 1412713 w 8912811"/>
                <a:gd name="connsiteY363" fmla="*/ 999683 h 5093907"/>
                <a:gd name="connsiteX364" fmla="*/ 1433378 w 8912811"/>
                <a:gd name="connsiteY364" fmla="*/ 1012920 h 5093907"/>
                <a:gd name="connsiteX365" fmla="*/ 1452017 w 8912811"/>
                <a:gd name="connsiteY365" fmla="*/ 1008327 h 5093907"/>
                <a:gd name="connsiteX366" fmla="*/ 1461066 w 8912811"/>
                <a:gd name="connsiteY366" fmla="*/ 1020755 h 5093907"/>
                <a:gd name="connsiteX367" fmla="*/ 1475923 w 8912811"/>
                <a:gd name="connsiteY367" fmla="*/ 1025347 h 5093907"/>
                <a:gd name="connsiteX368" fmla="*/ 1507798 w 8912811"/>
                <a:gd name="connsiteY368" fmla="*/ 1025347 h 5093907"/>
                <a:gd name="connsiteX369" fmla="*/ 1529273 w 8912811"/>
                <a:gd name="connsiteY369" fmla="*/ 1019943 h 5093907"/>
                <a:gd name="connsiteX370" fmla="*/ 1568442 w 8912811"/>
                <a:gd name="connsiteY370" fmla="*/ 1023184 h 5093907"/>
                <a:gd name="connsiteX371" fmla="*/ 1588701 w 8912811"/>
                <a:gd name="connsiteY371" fmla="*/ 984828 h 5093907"/>
                <a:gd name="connsiteX372" fmla="*/ 1624223 w 8912811"/>
                <a:gd name="connsiteY372" fmla="*/ 962947 h 5093907"/>
                <a:gd name="connsiteX373" fmla="*/ 1673386 w 8912811"/>
                <a:gd name="connsiteY373" fmla="*/ 962541 h 5093907"/>
                <a:gd name="connsiteX374" fmla="*/ 1700264 w 8912811"/>
                <a:gd name="connsiteY374" fmla="*/ 962947 h 5093907"/>
                <a:gd name="connsiteX375" fmla="*/ 1729168 w 8912811"/>
                <a:gd name="connsiteY375" fmla="*/ 961191 h 5093907"/>
                <a:gd name="connsiteX376" fmla="*/ 1756991 w 8912811"/>
                <a:gd name="connsiteY376" fmla="*/ 958354 h 5093907"/>
                <a:gd name="connsiteX377" fmla="*/ 1797780 w 8912811"/>
                <a:gd name="connsiteY377" fmla="*/ 911622 h 5093907"/>
                <a:gd name="connsiteX378" fmla="*/ 1827224 w 8912811"/>
                <a:gd name="connsiteY378" fmla="*/ 916619 h 5093907"/>
                <a:gd name="connsiteX379" fmla="*/ 1884221 w 8912811"/>
                <a:gd name="connsiteY379" fmla="*/ 905410 h 5093907"/>
                <a:gd name="connsiteX380" fmla="*/ 1947836 w 8912811"/>
                <a:gd name="connsiteY380" fmla="*/ 884339 h 5093907"/>
                <a:gd name="connsiteX381" fmla="*/ 1997405 w 8912811"/>
                <a:gd name="connsiteY381" fmla="*/ 883934 h 5093907"/>
                <a:gd name="connsiteX382" fmla="*/ 2059804 w 8912811"/>
                <a:gd name="connsiteY382" fmla="*/ 830990 h 5093907"/>
                <a:gd name="connsiteX383" fmla="*/ 2111534 w 8912811"/>
                <a:gd name="connsiteY383" fmla="*/ 823560 h 5093907"/>
                <a:gd name="connsiteX384" fmla="*/ 2250379 w 8912811"/>
                <a:gd name="connsiteY384" fmla="*/ 825316 h 5093907"/>
                <a:gd name="connsiteX385" fmla="*/ 2250784 w 8912811"/>
                <a:gd name="connsiteY385" fmla="*/ 824370 h 5093907"/>
                <a:gd name="connsiteX386" fmla="*/ 2250920 w 8912811"/>
                <a:gd name="connsiteY386" fmla="*/ 824777 h 5093907"/>
                <a:gd name="connsiteX387" fmla="*/ 2263210 w 8912811"/>
                <a:gd name="connsiteY387" fmla="*/ 809918 h 5093907"/>
                <a:gd name="connsiteX388" fmla="*/ 2289143 w 8912811"/>
                <a:gd name="connsiteY388" fmla="*/ 803706 h 5093907"/>
                <a:gd name="connsiteX389" fmla="*/ 2339913 w 8912811"/>
                <a:gd name="connsiteY389" fmla="*/ 806137 h 5093907"/>
                <a:gd name="connsiteX390" fmla="*/ 2394492 w 8912811"/>
                <a:gd name="connsiteY390" fmla="*/ 833420 h 5093907"/>
                <a:gd name="connsiteX391" fmla="*/ 2444466 w 8912811"/>
                <a:gd name="connsiteY391" fmla="*/ 837201 h 5093907"/>
                <a:gd name="connsiteX392" fmla="*/ 2499977 w 8912811"/>
                <a:gd name="connsiteY392" fmla="*/ 827207 h 5093907"/>
                <a:gd name="connsiteX393" fmla="*/ 2548330 w 8912811"/>
                <a:gd name="connsiteY393" fmla="*/ 841795 h 5093907"/>
                <a:gd name="connsiteX394" fmla="*/ 2580475 w 8912811"/>
                <a:gd name="connsiteY394" fmla="*/ 863269 h 5093907"/>
                <a:gd name="connsiteX395" fmla="*/ 2583447 w 8912811"/>
                <a:gd name="connsiteY395" fmla="*/ 887174 h 5093907"/>
                <a:gd name="connsiteX396" fmla="*/ 2579260 w 8912811"/>
                <a:gd name="connsiteY396" fmla="*/ 923237 h 5093907"/>
                <a:gd name="connsiteX397" fmla="*/ 2543738 w 8912811"/>
                <a:gd name="connsiteY397" fmla="*/ 990635 h 5093907"/>
                <a:gd name="connsiteX398" fmla="*/ 2540767 w 8912811"/>
                <a:gd name="connsiteY398" fmla="*/ 1032367 h 5093907"/>
                <a:gd name="connsiteX399" fmla="*/ 2548330 w 8912811"/>
                <a:gd name="connsiteY399" fmla="*/ 1074510 h 5093907"/>
                <a:gd name="connsiteX400" fmla="*/ 2627208 w 8912811"/>
                <a:gd name="connsiteY400" fmla="*/ 1098010 h 5093907"/>
                <a:gd name="connsiteX401" fmla="*/ 2658542 w 8912811"/>
                <a:gd name="connsiteY401" fmla="*/ 1110841 h 5093907"/>
                <a:gd name="connsiteX402" fmla="*/ 2657327 w 8912811"/>
                <a:gd name="connsiteY402" fmla="*/ 1135152 h 5093907"/>
                <a:gd name="connsiteX403" fmla="*/ 2683799 w 8912811"/>
                <a:gd name="connsiteY403" fmla="*/ 1142716 h 5093907"/>
                <a:gd name="connsiteX404" fmla="*/ 2687986 w 8912811"/>
                <a:gd name="connsiteY404" fmla="*/ 1156357 h 5093907"/>
                <a:gd name="connsiteX405" fmla="*/ 2693659 w 8912811"/>
                <a:gd name="connsiteY405" fmla="*/ 1169999 h 5093907"/>
                <a:gd name="connsiteX406" fmla="*/ 2707435 w 8912811"/>
                <a:gd name="connsiteY406" fmla="*/ 1162572 h 5093907"/>
                <a:gd name="connsiteX407" fmla="*/ 2724318 w 8912811"/>
                <a:gd name="connsiteY407" fmla="*/ 1158925 h 5093907"/>
                <a:gd name="connsiteX408" fmla="*/ 2752412 w 8912811"/>
                <a:gd name="connsiteY408" fmla="*/ 1165002 h 5093907"/>
                <a:gd name="connsiteX409" fmla="*/ 2797793 w 8912811"/>
                <a:gd name="connsiteY409" fmla="*/ 1168378 h 5093907"/>
                <a:gd name="connsiteX410" fmla="*/ 2829668 w 8912811"/>
                <a:gd name="connsiteY410" fmla="*/ 1177022 h 5093907"/>
                <a:gd name="connsiteX411" fmla="*/ 2854115 w 8912811"/>
                <a:gd name="connsiteY411" fmla="*/ 1198497 h 5093907"/>
                <a:gd name="connsiteX412" fmla="*/ 2867351 w 8912811"/>
                <a:gd name="connsiteY412" fmla="*/ 1196068 h 5093907"/>
                <a:gd name="connsiteX413" fmla="*/ 2908140 w 8912811"/>
                <a:gd name="connsiteY413" fmla="*/ 1152172 h 5093907"/>
                <a:gd name="connsiteX414" fmla="*/ 2949065 w 8912811"/>
                <a:gd name="connsiteY414" fmla="*/ 1126508 h 5093907"/>
                <a:gd name="connsiteX415" fmla="*/ 2992150 w 8912811"/>
                <a:gd name="connsiteY415" fmla="*/ 1103007 h 5093907"/>
                <a:gd name="connsiteX416" fmla="*/ 2995392 w 8912811"/>
                <a:gd name="connsiteY416" fmla="*/ 1082342 h 5093907"/>
                <a:gd name="connsiteX417" fmla="*/ 3087505 w 8912811"/>
                <a:gd name="connsiteY417" fmla="*/ 1013731 h 5093907"/>
                <a:gd name="connsiteX418" fmla="*/ 3113573 w 8912811"/>
                <a:gd name="connsiteY418" fmla="*/ 1014136 h 5093907"/>
                <a:gd name="connsiteX419" fmla="*/ 3170975 w 8912811"/>
                <a:gd name="connsiteY419" fmla="*/ 1054656 h 5093907"/>
                <a:gd name="connsiteX420" fmla="*/ 3211494 w 8912811"/>
                <a:gd name="connsiteY420" fmla="*/ 1062488 h 5093907"/>
                <a:gd name="connsiteX421" fmla="*/ 3224730 w 8912811"/>
                <a:gd name="connsiteY421" fmla="*/ 1062893 h 5093907"/>
                <a:gd name="connsiteX422" fmla="*/ 3230538 w 8912811"/>
                <a:gd name="connsiteY422" fmla="*/ 1038986 h 5093907"/>
                <a:gd name="connsiteX423" fmla="*/ 3244179 w 8912811"/>
                <a:gd name="connsiteY423" fmla="*/ 1023996 h 5093907"/>
                <a:gd name="connsiteX424" fmla="*/ 3272273 w 8912811"/>
                <a:gd name="connsiteY424" fmla="*/ 990635 h 5093907"/>
                <a:gd name="connsiteX425" fmla="*/ 3252418 w 8912811"/>
                <a:gd name="connsiteY425" fmla="*/ 975237 h 5093907"/>
                <a:gd name="connsiteX426" fmla="*/ 3231348 w 8912811"/>
                <a:gd name="connsiteY426" fmla="*/ 940120 h 5093907"/>
                <a:gd name="connsiteX427" fmla="*/ 3223110 w 8912811"/>
                <a:gd name="connsiteY427" fmla="*/ 918645 h 5093907"/>
                <a:gd name="connsiteX428" fmla="*/ 3231754 w 8912811"/>
                <a:gd name="connsiteY428" fmla="*/ 911216 h 5093907"/>
                <a:gd name="connsiteX429" fmla="*/ 3256470 w 8912811"/>
                <a:gd name="connsiteY429" fmla="*/ 907433 h 5093907"/>
                <a:gd name="connsiteX430" fmla="*/ 3287130 w 8912811"/>
                <a:gd name="connsiteY430" fmla="*/ 899197 h 5093907"/>
                <a:gd name="connsiteX431" fmla="*/ 3329270 w 8912811"/>
                <a:gd name="connsiteY431" fmla="*/ 889202 h 5093907"/>
                <a:gd name="connsiteX432" fmla="*/ 3354932 w 8912811"/>
                <a:gd name="connsiteY432" fmla="*/ 876370 h 5093907"/>
                <a:gd name="connsiteX433" fmla="*/ 3395451 w 8912811"/>
                <a:gd name="connsiteY433" fmla="*/ 950520 h 5093907"/>
                <a:gd name="connsiteX434" fmla="*/ 3494183 w 8912811"/>
                <a:gd name="connsiteY434" fmla="*/ 947549 h 5093907"/>
                <a:gd name="connsiteX435" fmla="*/ 3507419 w 8912811"/>
                <a:gd name="connsiteY435" fmla="*/ 946199 h 5093907"/>
                <a:gd name="connsiteX436" fmla="*/ 3529299 w 8912811"/>
                <a:gd name="connsiteY436" fmla="*/ 965377 h 5093907"/>
                <a:gd name="connsiteX437" fmla="*/ 3536323 w 8912811"/>
                <a:gd name="connsiteY437" fmla="*/ 981583 h 5093907"/>
                <a:gd name="connsiteX438" fmla="*/ 3549019 w 8912811"/>
                <a:gd name="connsiteY438" fmla="*/ 991848 h 5093907"/>
                <a:gd name="connsiteX439" fmla="*/ 3583730 w 8912811"/>
                <a:gd name="connsiteY439" fmla="*/ 992660 h 5093907"/>
                <a:gd name="connsiteX440" fmla="*/ 3648696 w 8912811"/>
                <a:gd name="connsiteY440" fmla="*/ 985907 h 5093907"/>
                <a:gd name="connsiteX441" fmla="*/ 3677600 w 8912811"/>
                <a:gd name="connsiteY441" fmla="*/ 974021 h 5093907"/>
                <a:gd name="connsiteX442" fmla="*/ 3703667 w 8912811"/>
                <a:gd name="connsiteY442" fmla="*/ 991444 h 5093907"/>
                <a:gd name="connsiteX443" fmla="*/ 3744996 w 8912811"/>
                <a:gd name="connsiteY443" fmla="*/ 1034800 h 5093907"/>
                <a:gd name="connsiteX444" fmla="*/ 3796591 w 8912811"/>
                <a:gd name="connsiteY444" fmla="*/ 1048847 h 5093907"/>
                <a:gd name="connsiteX445" fmla="*/ 3845889 w 8912811"/>
                <a:gd name="connsiteY445" fmla="*/ 1078157 h 5093907"/>
                <a:gd name="connsiteX446" fmla="*/ 3847915 w 8912811"/>
                <a:gd name="connsiteY446" fmla="*/ 1146768 h 5093907"/>
                <a:gd name="connsiteX447" fmla="*/ 3780923 w 8912811"/>
                <a:gd name="connsiteY447" fmla="*/ 1216732 h 5093907"/>
                <a:gd name="connsiteX448" fmla="*/ 3815230 w 8912811"/>
                <a:gd name="connsiteY448" fmla="*/ 1255088 h 5093907"/>
                <a:gd name="connsiteX449" fmla="*/ 3828061 w 8912811"/>
                <a:gd name="connsiteY449" fmla="*/ 1296959 h 5093907"/>
                <a:gd name="connsiteX450" fmla="*/ 3899915 w 8912811"/>
                <a:gd name="connsiteY450" fmla="*/ 1425140 h 5093907"/>
                <a:gd name="connsiteX451" fmla="*/ 3952320 w 8912811"/>
                <a:gd name="connsiteY451" fmla="*/ 1435810 h 5093907"/>
                <a:gd name="connsiteX452" fmla="*/ 4046324 w 8912811"/>
                <a:gd name="connsiteY452" fmla="*/ 1438376 h 5093907"/>
                <a:gd name="connsiteX453" fmla="*/ 4086708 w 8912811"/>
                <a:gd name="connsiteY453" fmla="*/ 1463093 h 5093907"/>
                <a:gd name="connsiteX454" fmla="*/ 4110749 w 8912811"/>
                <a:gd name="connsiteY454" fmla="*/ 1543726 h 5093907"/>
                <a:gd name="connsiteX455" fmla="*/ 4108589 w 8912811"/>
                <a:gd name="connsiteY455" fmla="*/ 1625575 h 5093907"/>
                <a:gd name="connsiteX456" fmla="*/ 4134656 w 8912811"/>
                <a:gd name="connsiteY456" fmla="*/ 1792649 h 5093907"/>
                <a:gd name="connsiteX457" fmla="*/ 4141679 w 8912811"/>
                <a:gd name="connsiteY457" fmla="*/ 1806290 h 5093907"/>
                <a:gd name="connsiteX458" fmla="*/ 4145866 w 8912811"/>
                <a:gd name="connsiteY458" fmla="*/ 1807506 h 5093907"/>
                <a:gd name="connsiteX459" fmla="*/ 4232172 w 8912811"/>
                <a:gd name="connsiteY459" fmla="*/ 1754561 h 5093907"/>
                <a:gd name="connsiteX460" fmla="*/ 4289574 w 8912811"/>
                <a:gd name="connsiteY460" fmla="*/ 1750914 h 5093907"/>
                <a:gd name="connsiteX461" fmla="*/ 4310239 w 8912811"/>
                <a:gd name="connsiteY461" fmla="*/ 1730249 h 5093907"/>
                <a:gd name="connsiteX462" fmla="*/ 4366426 w 8912811"/>
                <a:gd name="connsiteY462" fmla="*/ 1723496 h 5093907"/>
                <a:gd name="connsiteX463" fmla="*/ 4468129 w 8912811"/>
                <a:gd name="connsiteY463" fmla="*/ 1738083 h 5093907"/>
                <a:gd name="connsiteX464" fmla="*/ 4533500 w 8912811"/>
                <a:gd name="connsiteY464" fmla="*/ 1697564 h 5093907"/>
                <a:gd name="connsiteX465" fmla="*/ 4557406 w 8912811"/>
                <a:gd name="connsiteY465" fmla="*/ 1652047 h 5093907"/>
                <a:gd name="connsiteX466" fmla="*/ 4597925 w 8912811"/>
                <a:gd name="connsiteY466" fmla="*/ 1637596 h 5093907"/>
                <a:gd name="connsiteX467" fmla="*/ 4637229 w 8912811"/>
                <a:gd name="connsiteY467" fmla="*/ 1647590 h 5093907"/>
                <a:gd name="connsiteX468" fmla="*/ 4635068 w 8912811"/>
                <a:gd name="connsiteY468" fmla="*/ 1668660 h 5093907"/>
                <a:gd name="connsiteX469" fmla="*/ 4670589 w 8912811"/>
                <a:gd name="connsiteY469" fmla="*/ 1687704 h 5093907"/>
                <a:gd name="connsiteX470" fmla="*/ 4699898 w 8912811"/>
                <a:gd name="connsiteY470" fmla="*/ 1728629 h 5093907"/>
                <a:gd name="connsiteX471" fmla="*/ 4735150 w 8912811"/>
                <a:gd name="connsiteY471" fmla="*/ 1781844 h 5093907"/>
                <a:gd name="connsiteX472" fmla="*/ 4773508 w 8912811"/>
                <a:gd name="connsiteY472" fmla="*/ 1802508 h 5093907"/>
                <a:gd name="connsiteX473" fmla="*/ 4814838 w 8912811"/>
                <a:gd name="connsiteY473" fmla="*/ 1805480 h 5093907"/>
                <a:gd name="connsiteX474" fmla="*/ 5021891 w 8912811"/>
                <a:gd name="connsiteY474" fmla="*/ 1816555 h 5093907"/>
                <a:gd name="connsiteX475" fmla="*/ 5111033 w 8912811"/>
                <a:gd name="connsiteY475" fmla="*/ 1916232 h 5093907"/>
                <a:gd name="connsiteX476" fmla="*/ 5239209 w 8912811"/>
                <a:gd name="connsiteY476" fmla="*/ 1910830 h 5093907"/>
                <a:gd name="connsiteX477" fmla="*/ 5288777 w 8912811"/>
                <a:gd name="connsiteY477" fmla="*/ 1888950 h 5093907"/>
                <a:gd name="connsiteX478" fmla="*/ 5343748 w 8912811"/>
                <a:gd name="connsiteY478" fmla="*/ 1892326 h 5093907"/>
                <a:gd name="connsiteX479" fmla="*/ 5372247 w 8912811"/>
                <a:gd name="connsiteY479" fmla="*/ 1864098 h 5093907"/>
                <a:gd name="connsiteX480" fmla="*/ 5409524 w 8912811"/>
                <a:gd name="connsiteY480" fmla="*/ 1869500 h 5093907"/>
                <a:gd name="connsiteX481" fmla="*/ 5445721 w 8912811"/>
                <a:gd name="connsiteY481" fmla="*/ 1874498 h 5093907"/>
                <a:gd name="connsiteX482" fmla="*/ 5482188 w 8912811"/>
                <a:gd name="connsiteY482" fmla="*/ 1868285 h 5093907"/>
                <a:gd name="connsiteX483" fmla="*/ 5510687 w 8912811"/>
                <a:gd name="connsiteY483" fmla="*/ 1855048 h 5093907"/>
                <a:gd name="connsiteX484" fmla="*/ 5560390 w 8912811"/>
                <a:gd name="connsiteY484" fmla="*/ 1865448 h 5093907"/>
                <a:gd name="connsiteX485" fmla="*/ 5623870 w 8912811"/>
                <a:gd name="connsiteY485" fmla="*/ 1898134 h 5093907"/>
                <a:gd name="connsiteX486" fmla="*/ 5672223 w 8912811"/>
                <a:gd name="connsiteY486" fmla="*/ 1926227 h 5093907"/>
                <a:gd name="connsiteX487" fmla="*/ 5702072 w 8912811"/>
                <a:gd name="connsiteY487" fmla="*/ 1969988 h 5093907"/>
                <a:gd name="connsiteX488" fmla="*/ 5722197 w 8912811"/>
                <a:gd name="connsiteY488" fmla="*/ 1969178 h 5093907"/>
                <a:gd name="connsiteX489" fmla="*/ 5751641 w 8912811"/>
                <a:gd name="connsiteY489" fmla="*/ 1947702 h 5093907"/>
                <a:gd name="connsiteX490" fmla="*/ 5768929 w 8912811"/>
                <a:gd name="connsiteY490" fmla="*/ 1934871 h 5093907"/>
                <a:gd name="connsiteX491" fmla="*/ 5789189 w 8912811"/>
                <a:gd name="connsiteY491" fmla="*/ 1923661 h 5093907"/>
                <a:gd name="connsiteX492" fmla="*/ 5837136 w 8912811"/>
                <a:gd name="connsiteY492" fmla="*/ 1917043 h 5093907"/>
                <a:gd name="connsiteX493" fmla="*/ 5915203 w 8912811"/>
                <a:gd name="connsiteY493" fmla="*/ 1946487 h 5093907"/>
                <a:gd name="connsiteX494" fmla="*/ 5939245 w 8912811"/>
                <a:gd name="connsiteY494" fmla="*/ 1958778 h 5093907"/>
                <a:gd name="connsiteX495" fmla="*/ 5956263 w 8912811"/>
                <a:gd name="connsiteY495" fmla="*/ 2032387 h 5093907"/>
                <a:gd name="connsiteX496" fmla="*/ 6064449 w 8912811"/>
                <a:gd name="connsiteY496" fmla="*/ 2155971 h 5093907"/>
                <a:gd name="connsiteX497" fmla="*/ 6214100 w 8912811"/>
                <a:gd name="connsiteY497" fmla="*/ 2235794 h 5093907"/>
                <a:gd name="connsiteX498" fmla="*/ 6290411 w 8912811"/>
                <a:gd name="connsiteY498" fmla="*/ 2313996 h 5093907"/>
                <a:gd name="connsiteX499" fmla="*/ 6345787 w 8912811"/>
                <a:gd name="connsiteY499" fmla="*/ 2281715 h 5093907"/>
                <a:gd name="connsiteX500" fmla="*/ 6421018 w 8912811"/>
                <a:gd name="connsiteY500" fmla="*/ 2249030 h 5093907"/>
                <a:gd name="connsiteX501" fmla="*/ 6447895 w 8912811"/>
                <a:gd name="connsiteY501" fmla="*/ 2247814 h 5093907"/>
                <a:gd name="connsiteX502" fmla="*/ 6496653 w 8912811"/>
                <a:gd name="connsiteY502" fmla="*/ 2225934 h 5093907"/>
                <a:gd name="connsiteX503" fmla="*/ 6535957 w 8912811"/>
                <a:gd name="connsiteY503" fmla="*/ 2217290 h 5093907"/>
                <a:gd name="connsiteX504" fmla="*/ 6881315 w 8912811"/>
                <a:gd name="connsiteY504" fmla="*/ 2218100 h 5093907"/>
                <a:gd name="connsiteX505" fmla="*/ 6887934 w 8912811"/>
                <a:gd name="connsiteY505" fmla="*/ 2134226 h 5093907"/>
                <a:gd name="connsiteX506" fmla="*/ 6890499 w 8912811"/>
                <a:gd name="connsiteY506" fmla="*/ 2102756 h 5093907"/>
                <a:gd name="connsiteX507" fmla="*/ 6918593 w 8912811"/>
                <a:gd name="connsiteY507" fmla="*/ 2070070 h 5093907"/>
                <a:gd name="connsiteX508" fmla="*/ 6951279 w 8912811"/>
                <a:gd name="connsiteY508" fmla="*/ 2073312 h 5093907"/>
                <a:gd name="connsiteX509" fmla="*/ 7037585 w 8912811"/>
                <a:gd name="connsiteY509" fmla="*/ 1991868 h 5093907"/>
                <a:gd name="connsiteX510" fmla="*/ 7058249 w 8912811"/>
                <a:gd name="connsiteY510" fmla="*/ 1982414 h 5093907"/>
                <a:gd name="connsiteX511" fmla="*/ 7095392 w 8912811"/>
                <a:gd name="connsiteY511" fmla="*/ 1949728 h 5093907"/>
                <a:gd name="connsiteX512" fmla="*/ 7118217 w 8912811"/>
                <a:gd name="connsiteY512" fmla="*/ 1939869 h 5093907"/>
                <a:gd name="connsiteX513" fmla="*/ 7124025 w 8912811"/>
                <a:gd name="connsiteY513" fmla="*/ 1879090 h 5093907"/>
                <a:gd name="connsiteX514" fmla="*/ 7233832 w 8912811"/>
                <a:gd name="connsiteY514" fmla="*/ 1830197 h 5093907"/>
                <a:gd name="connsiteX515" fmla="*/ 7266517 w 8912811"/>
                <a:gd name="connsiteY515" fmla="*/ 1829791 h 5093907"/>
                <a:gd name="connsiteX516" fmla="*/ 7269894 w 8912811"/>
                <a:gd name="connsiteY516" fmla="*/ 1890975 h 5093907"/>
                <a:gd name="connsiteX517" fmla="*/ 7300824 w 8912811"/>
                <a:gd name="connsiteY517" fmla="*/ 1936087 h 5093907"/>
                <a:gd name="connsiteX518" fmla="*/ 7334725 w 8912811"/>
                <a:gd name="connsiteY518" fmla="*/ 1983629 h 5093907"/>
                <a:gd name="connsiteX519" fmla="*/ 7357010 w 8912811"/>
                <a:gd name="connsiteY519" fmla="*/ 2014289 h 5093907"/>
                <a:gd name="connsiteX520" fmla="*/ 7357821 w 8912811"/>
                <a:gd name="connsiteY520" fmla="*/ 2046434 h 5093907"/>
                <a:gd name="connsiteX521" fmla="*/ 7403743 w 8912811"/>
                <a:gd name="connsiteY521" fmla="*/ 2079930 h 5093907"/>
                <a:gd name="connsiteX522" fmla="*/ 7444262 w 8912811"/>
                <a:gd name="connsiteY522" fmla="*/ 2079930 h 5093907"/>
                <a:gd name="connsiteX523" fmla="*/ 7476002 w 8912811"/>
                <a:gd name="connsiteY523" fmla="*/ 2096948 h 5093907"/>
                <a:gd name="connsiteX524" fmla="*/ 7482215 w 8912811"/>
                <a:gd name="connsiteY524" fmla="*/ 2129904 h 5093907"/>
                <a:gd name="connsiteX525" fmla="*/ 7510038 w 8912811"/>
                <a:gd name="connsiteY525" fmla="*/ 2157321 h 5093907"/>
                <a:gd name="connsiteX526" fmla="*/ 7548801 w 8912811"/>
                <a:gd name="connsiteY526" fmla="*/ 2158807 h 5093907"/>
                <a:gd name="connsiteX527" fmla="*/ 7567845 w 8912811"/>
                <a:gd name="connsiteY527" fmla="*/ 2129498 h 5093907"/>
                <a:gd name="connsiteX528" fmla="*/ 7601206 w 8912811"/>
                <a:gd name="connsiteY528" fmla="*/ 2108158 h 5093907"/>
                <a:gd name="connsiteX529" fmla="*/ 7632271 w 8912811"/>
                <a:gd name="connsiteY529" fmla="*/ 2088304 h 5093907"/>
                <a:gd name="connsiteX530" fmla="*/ 7654151 w 8912811"/>
                <a:gd name="connsiteY530" fmla="*/ 2068855 h 5093907"/>
                <a:gd name="connsiteX531" fmla="*/ 7705745 w 8912811"/>
                <a:gd name="connsiteY531" fmla="*/ 2105187 h 5093907"/>
                <a:gd name="connsiteX532" fmla="*/ 7770981 w 8912811"/>
                <a:gd name="connsiteY532" fmla="*/ 2103566 h 5093907"/>
                <a:gd name="connsiteX533" fmla="*/ 7837703 w 8912811"/>
                <a:gd name="connsiteY533" fmla="*/ 2111805 h 5093907"/>
                <a:gd name="connsiteX534" fmla="*/ 7847427 w 8912811"/>
                <a:gd name="connsiteY534" fmla="*/ 2129904 h 5093907"/>
                <a:gd name="connsiteX535" fmla="*/ 7849183 w 8912811"/>
                <a:gd name="connsiteY535" fmla="*/ 2184199 h 5093907"/>
                <a:gd name="connsiteX536" fmla="*/ 7905370 w 8912811"/>
                <a:gd name="connsiteY536" fmla="*/ 2204459 h 5093907"/>
                <a:gd name="connsiteX537" fmla="*/ 7938325 w 8912811"/>
                <a:gd name="connsiteY537" fmla="*/ 2230796 h 5093907"/>
                <a:gd name="connsiteX538" fmla="*/ 7930897 w 8912811"/>
                <a:gd name="connsiteY538" fmla="*/ 2265102 h 5093907"/>
                <a:gd name="connsiteX539" fmla="*/ 7954533 w 8912811"/>
                <a:gd name="connsiteY539" fmla="*/ 2295762 h 5093907"/>
                <a:gd name="connsiteX540" fmla="*/ 8036382 w 8912811"/>
                <a:gd name="connsiteY540" fmla="*/ 2324260 h 5093907"/>
                <a:gd name="connsiteX541" fmla="*/ 8104589 w 8912811"/>
                <a:gd name="connsiteY541" fmla="*/ 2275908 h 5093907"/>
                <a:gd name="connsiteX542" fmla="*/ 8115394 w 8912811"/>
                <a:gd name="connsiteY542" fmla="*/ 2287793 h 5093907"/>
                <a:gd name="connsiteX543" fmla="*/ 8138895 w 8912811"/>
                <a:gd name="connsiteY543" fmla="*/ 2290360 h 5093907"/>
                <a:gd name="connsiteX544" fmla="*/ 8192651 w 8912811"/>
                <a:gd name="connsiteY544" fmla="*/ 2248625 h 5093907"/>
                <a:gd name="connsiteX545" fmla="*/ 8218988 w 8912811"/>
                <a:gd name="connsiteY545" fmla="*/ 2269290 h 5093907"/>
                <a:gd name="connsiteX546" fmla="*/ 8251673 w 8912811"/>
                <a:gd name="connsiteY546" fmla="*/ 2320614 h 5093907"/>
                <a:gd name="connsiteX547" fmla="*/ 8273149 w 8912811"/>
                <a:gd name="connsiteY547" fmla="*/ 2371398 h 5093907"/>
                <a:gd name="connsiteX548" fmla="*/ 8322312 w 8912811"/>
                <a:gd name="connsiteY548" fmla="*/ 2375180 h 5093907"/>
                <a:gd name="connsiteX549" fmla="*/ 8343922 w 8912811"/>
                <a:gd name="connsiteY549" fmla="*/ 2389631 h 5093907"/>
                <a:gd name="connsiteX550" fmla="*/ 8358779 w 8912811"/>
                <a:gd name="connsiteY550" fmla="*/ 2424748 h 5093907"/>
                <a:gd name="connsiteX551" fmla="*/ 8354998 w 8912811"/>
                <a:gd name="connsiteY551" fmla="*/ 2452031 h 5093907"/>
                <a:gd name="connsiteX552" fmla="*/ 8372826 w 8912811"/>
                <a:gd name="connsiteY552" fmla="*/ 2468103 h 5093907"/>
                <a:gd name="connsiteX553" fmla="*/ 8395921 w 8912811"/>
                <a:gd name="connsiteY553" fmla="*/ 2490524 h 5093907"/>
                <a:gd name="connsiteX554" fmla="*/ 8418613 w 8912811"/>
                <a:gd name="connsiteY554" fmla="*/ 2566160 h 5093907"/>
                <a:gd name="connsiteX555" fmla="*/ 8419828 w 8912811"/>
                <a:gd name="connsiteY555" fmla="*/ 2605464 h 5093907"/>
                <a:gd name="connsiteX556" fmla="*/ 8431443 w 8912811"/>
                <a:gd name="connsiteY556" fmla="*/ 2709193 h 5093907"/>
                <a:gd name="connsiteX557" fmla="*/ 8464129 w 8912811"/>
                <a:gd name="connsiteY557" fmla="*/ 2744039 h 5093907"/>
                <a:gd name="connsiteX558" fmla="*/ 8483848 w 8912811"/>
                <a:gd name="connsiteY558" fmla="*/ 2791041 h 5093907"/>
                <a:gd name="connsiteX559" fmla="*/ 8540981 w 8912811"/>
                <a:gd name="connsiteY559" fmla="*/ 2809275 h 5093907"/>
                <a:gd name="connsiteX560" fmla="*/ 8577313 w 8912811"/>
                <a:gd name="connsiteY560" fmla="*/ 2806439 h 5093907"/>
                <a:gd name="connsiteX561" fmla="*/ 8620263 w 8912811"/>
                <a:gd name="connsiteY561" fmla="*/ 2833722 h 5093907"/>
                <a:gd name="connsiteX562" fmla="*/ 8670777 w 8912811"/>
                <a:gd name="connsiteY562" fmla="*/ 2873836 h 5093907"/>
                <a:gd name="connsiteX563" fmla="*/ 8691036 w 8912811"/>
                <a:gd name="connsiteY563" fmla="*/ 2886532 h 5093907"/>
                <a:gd name="connsiteX564" fmla="*/ 8717374 w 8912811"/>
                <a:gd name="connsiteY564" fmla="*/ 2876267 h 5093907"/>
                <a:gd name="connsiteX565" fmla="*/ 8744116 w 8912811"/>
                <a:gd name="connsiteY565" fmla="*/ 2899363 h 5093907"/>
                <a:gd name="connsiteX566" fmla="*/ 8769103 w 8912811"/>
                <a:gd name="connsiteY566" fmla="*/ 2928401 h 5093907"/>
                <a:gd name="connsiteX567" fmla="*/ 8832313 w 8912811"/>
                <a:gd name="connsiteY567" fmla="*/ 2960547 h 5093907"/>
                <a:gd name="connsiteX568" fmla="*/ 8870671 w 8912811"/>
                <a:gd name="connsiteY568" fmla="*/ 2944879 h 5093907"/>
                <a:gd name="connsiteX569" fmla="*/ 8899980 w 8912811"/>
                <a:gd name="connsiteY569" fmla="*/ 2968785 h 5093907"/>
                <a:gd name="connsiteX570" fmla="*/ 8912811 w 8912811"/>
                <a:gd name="connsiteY570" fmla="*/ 3034562 h 5093907"/>
                <a:gd name="connsiteX571" fmla="*/ 8858232 w 8912811"/>
                <a:gd name="connsiteY571" fmla="*/ 3040369 h 509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8912811" h="5093907">
                  <a:moveTo>
                    <a:pt x="8858232" y="3040369"/>
                  </a:moveTo>
                  <a:lnTo>
                    <a:pt x="8803801" y="3103174"/>
                  </a:lnTo>
                  <a:lnTo>
                    <a:pt x="8819874" y="3130862"/>
                  </a:lnTo>
                  <a:lnTo>
                    <a:pt x="8816902" y="3167735"/>
                  </a:lnTo>
                  <a:cubicBezTo>
                    <a:pt x="8816902" y="3167735"/>
                    <a:pt x="8615657" y="3287266"/>
                    <a:pt x="8604987" y="3293344"/>
                  </a:cubicBezTo>
                  <a:cubicBezTo>
                    <a:pt x="8594317" y="3299557"/>
                    <a:pt x="8484375" y="3363577"/>
                    <a:pt x="8484375" y="3363577"/>
                  </a:cubicBezTo>
                  <a:cubicBezTo>
                    <a:pt x="8484375" y="3363577"/>
                    <a:pt x="8464521" y="3368170"/>
                    <a:pt x="8453716" y="3378974"/>
                  </a:cubicBezTo>
                  <a:cubicBezTo>
                    <a:pt x="8443045" y="3389645"/>
                    <a:pt x="8347150" y="3469197"/>
                    <a:pt x="8347150" y="3469197"/>
                  </a:cubicBezTo>
                  <a:lnTo>
                    <a:pt x="8237208" y="3486080"/>
                  </a:lnTo>
                  <a:lnTo>
                    <a:pt x="8085937" y="3348450"/>
                  </a:lnTo>
                  <a:lnTo>
                    <a:pt x="7979777" y="3349666"/>
                  </a:lnTo>
                  <a:lnTo>
                    <a:pt x="7715727" y="3576978"/>
                  </a:lnTo>
                  <a:lnTo>
                    <a:pt x="7724911" y="3652209"/>
                  </a:lnTo>
                  <a:cubicBezTo>
                    <a:pt x="7724911" y="3652209"/>
                    <a:pt x="7650355" y="3712988"/>
                    <a:pt x="7645088" y="3712988"/>
                  </a:cubicBezTo>
                  <a:cubicBezTo>
                    <a:pt x="7639686" y="3712988"/>
                    <a:pt x="7557837" y="3624115"/>
                    <a:pt x="7557837" y="3624115"/>
                  </a:cubicBezTo>
                  <a:lnTo>
                    <a:pt x="7447895" y="3624926"/>
                  </a:lnTo>
                  <a:lnTo>
                    <a:pt x="7421422" y="3646131"/>
                  </a:lnTo>
                  <a:lnTo>
                    <a:pt x="7392519" y="3643159"/>
                  </a:lnTo>
                  <a:lnTo>
                    <a:pt x="7369963" y="3639513"/>
                  </a:lnTo>
                  <a:lnTo>
                    <a:pt x="7337142" y="3631139"/>
                  </a:lnTo>
                  <a:lnTo>
                    <a:pt x="7294611" y="3630329"/>
                  </a:lnTo>
                  <a:lnTo>
                    <a:pt x="7278119" y="3553882"/>
                  </a:lnTo>
                  <a:lnTo>
                    <a:pt x="7278119" y="3535244"/>
                  </a:lnTo>
                  <a:lnTo>
                    <a:pt x="7158183" y="3513363"/>
                  </a:lnTo>
                  <a:lnTo>
                    <a:pt x="7141300" y="3541456"/>
                  </a:lnTo>
                  <a:lnTo>
                    <a:pt x="7060261" y="3549290"/>
                  </a:lnTo>
                  <a:lnTo>
                    <a:pt x="6993675" y="3596833"/>
                  </a:lnTo>
                  <a:lnTo>
                    <a:pt x="6834300" y="3600614"/>
                  </a:lnTo>
                  <a:lnTo>
                    <a:pt x="6817687" y="3593051"/>
                  </a:lnTo>
                  <a:cubicBezTo>
                    <a:pt x="6817687" y="3593051"/>
                    <a:pt x="6779734" y="3603045"/>
                    <a:pt x="6775142" y="3603856"/>
                  </a:cubicBezTo>
                  <a:cubicBezTo>
                    <a:pt x="6770685" y="3604666"/>
                    <a:pt x="6744212" y="3617497"/>
                    <a:pt x="6738809" y="3619658"/>
                  </a:cubicBezTo>
                  <a:cubicBezTo>
                    <a:pt x="6733420" y="3622089"/>
                    <a:pt x="6737189" y="3629518"/>
                    <a:pt x="6725978" y="3622089"/>
                  </a:cubicBezTo>
                  <a:cubicBezTo>
                    <a:pt x="6714363" y="3614256"/>
                    <a:pt x="6702477" y="3599804"/>
                    <a:pt x="6701667" y="3593996"/>
                  </a:cubicBezTo>
                  <a:cubicBezTo>
                    <a:pt x="6700721" y="3587783"/>
                    <a:pt x="6692631" y="3568740"/>
                    <a:pt x="6692631" y="3560500"/>
                  </a:cubicBezTo>
                  <a:cubicBezTo>
                    <a:pt x="6692631" y="3552126"/>
                    <a:pt x="6697885" y="3545238"/>
                    <a:pt x="6694238" y="3531462"/>
                  </a:cubicBezTo>
                  <a:cubicBezTo>
                    <a:pt x="6690065" y="3517955"/>
                    <a:pt x="6682636" y="3507961"/>
                    <a:pt x="6678976" y="3505934"/>
                  </a:cubicBezTo>
                  <a:cubicBezTo>
                    <a:pt x="6675208" y="3503368"/>
                    <a:pt x="6654678" y="3493914"/>
                    <a:pt x="6646304" y="3498506"/>
                  </a:cubicBezTo>
                  <a:cubicBezTo>
                    <a:pt x="6637930" y="3502963"/>
                    <a:pt x="6606177" y="3498506"/>
                    <a:pt x="6596182" y="3501342"/>
                  </a:cubicBezTo>
                  <a:cubicBezTo>
                    <a:pt x="6586336" y="3504179"/>
                    <a:pt x="6575652" y="3507556"/>
                    <a:pt x="6565657" y="3516740"/>
                  </a:cubicBezTo>
                  <a:cubicBezTo>
                    <a:pt x="6556082" y="3525789"/>
                    <a:pt x="6519331" y="3549695"/>
                    <a:pt x="6513671" y="3541456"/>
                  </a:cubicBezTo>
                  <a:cubicBezTo>
                    <a:pt x="6507310" y="3533218"/>
                    <a:pt x="6501246" y="3506745"/>
                    <a:pt x="6495438" y="3504179"/>
                  </a:cubicBezTo>
                  <a:cubicBezTo>
                    <a:pt x="6489225" y="3502153"/>
                    <a:pt x="6486375" y="3499722"/>
                    <a:pt x="6468546" y="3505934"/>
                  </a:cubicBezTo>
                  <a:cubicBezTo>
                    <a:pt x="6451272" y="3512148"/>
                    <a:pt x="6433025" y="3534838"/>
                    <a:pt x="6419397" y="3532407"/>
                  </a:cubicBezTo>
                  <a:cubicBezTo>
                    <a:pt x="6405755" y="3530246"/>
                    <a:pt x="6402770" y="3514984"/>
                    <a:pt x="6368613" y="3514984"/>
                  </a:cubicBezTo>
                  <a:cubicBezTo>
                    <a:pt x="6334712" y="3514984"/>
                    <a:pt x="6314844" y="3496750"/>
                    <a:pt x="6291343" y="3514174"/>
                  </a:cubicBezTo>
                  <a:cubicBezTo>
                    <a:pt x="6267706" y="3531462"/>
                    <a:pt x="6264073" y="3555908"/>
                    <a:pt x="6247447" y="3550506"/>
                  </a:cubicBezTo>
                  <a:cubicBezTo>
                    <a:pt x="6230564" y="3545238"/>
                    <a:pt x="6186803" y="3502153"/>
                    <a:pt x="6169785" y="3498506"/>
                  </a:cubicBezTo>
                  <a:cubicBezTo>
                    <a:pt x="6153186" y="3494319"/>
                    <a:pt x="6108615" y="3497291"/>
                    <a:pt x="6097539" y="3498506"/>
                  </a:cubicBezTo>
                  <a:cubicBezTo>
                    <a:pt x="6086316" y="3500127"/>
                    <a:pt x="6068096" y="3501342"/>
                    <a:pt x="6060667" y="3500532"/>
                  </a:cubicBezTo>
                  <a:cubicBezTo>
                    <a:pt x="6053779" y="3499316"/>
                    <a:pt x="6037571" y="3488512"/>
                    <a:pt x="6023106" y="3482298"/>
                  </a:cubicBezTo>
                  <a:cubicBezTo>
                    <a:pt x="6008654" y="3476626"/>
                    <a:pt x="5989624" y="3464065"/>
                    <a:pt x="5977319" y="3466226"/>
                  </a:cubicBezTo>
                  <a:cubicBezTo>
                    <a:pt x="5964367" y="3468657"/>
                    <a:pt x="5954493" y="3474465"/>
                    <a:pt x="5952873" y="3479462"/>
                  </a:cubicBezTo>
                  <a:cubicBezTo>
                    <a:pt x="5950725" y="3484325"/>
                    <a:pt x="5966514" y="3566713"/>
                    <a:pt x="5958289" y="3575763"/>
                  </a:cubicBezTo>
                  <a:cubicBezTo>
                    <a:pt x="5950050" y="3584947"/>
                    <a:pt x="5919107" y="3599804"/>
                    <a:pt x="5919782" y="3606827"/>
                  </a:cubicBezTo>
                  <a:cubicBezTo>
                    <a:pt x="5920592" y="3613851"/>
                    <a:pt x="5939231" y="3647752"/>
                    <a:pt x="5940852" y="3663824"/>
                  </a:cubicBezTo>
                  <a:cubicBezTo>
                    <a:pt x="5942486" y="3679627"/>
                    <a:pt x="5949240" y="3694079"/>
                    <a:pt x="5945444" y="3704749"/>
                  </a:cubicBezTo>
                  <a:cubicBezTo>
                    <a:pt x="5941676" y="3715149"/>
                    <a:pt x="5937219" y="3708530"/>
                    <a:pt x="5920998" y="3719336"/>
                  </a:cubicBezTo>
                  <a:cubicBezTo>
                    <a:pt x="5905344" y="3729600"/>
                    <a:pt x="5858206" y="3740270"/>
                    <a:pt x="5858206" y="3751886"/>
                  </a:cubicBezTo>
                  <a:cubicBezTo>
                    <a:pt x="5858206" y="3763096"/>
                    <a:pt x="5846320" y="3813070"/>
                    <a:pt x="5845375" y="3817662"/>
                  </a:cubicBezTo>
                  <a:cubicBezTo>
                    <a:pt x="5844565" y="3822119"/>
                    <a:pt x="5845375" y="3838732"/>
                    <a:pt x="5859962" y="3853184"/>
                  </a:cubicBezTo>
                  <a:cubicBezTo>
                    <a:pt x="5874400" y="3867636"/>
                    <a:pt x="5873590" y="3867230"/>
                    <a:pt x="5876035" y="3879116"/>
                  </a:cubicBezTo>
                  <a:cubicBezTo>
                    <a:pt x="5878466" y="3891677"/>
                    <a:pt x="5874009" y="3930441"/>
                    <a:pt x="5866580" y="3942461"/>
                  </a:cubicBezTo>
                  <a:cubicBezTo>
                    <a:pt x="5859422" y="3954482"/>
                    <a:pt x="5837947" y="3989193"/>
                    <a:pt x="5837947" y="3998243"/>
                  </a:cubicBezTo>
                  <a:cubicBezTo>
                    <a:pt x="5837541" y="4007697"/>
                    <a:pt x="5840770" y="4011614"/>
                    <a:pt x="5844957" y="4021474"/>
                  </a:cubicBezTo>
                  <a:cubicBezTo>
                    <a:pt x="5849144" y="4030928"/>
                    <a:pt x="5850764" y="4096299"/>
                    <a:pt x="5850764" y="4121961"/>
                  </a:cubicBezTo>
                  <a:cubicBezTo>
                    <a:pt x="5850764" y="4147893"/>
                    <a:pt x="5851183" y="4274583"/>
                    <a:pt x="5845375" y="4286064"/>
                  </a:cubicBezTo>
                  <a:cubicBezTo>
                    <a:pt x="5839297" y="4297139"/>
                    <a:pt x="5830923" y="4286469"/>
                    <a:pt x="5819038" y="4303487"/>
                  </a:cubicBezTo>
                  <a:lnTo>
                    <a:pt x="5813230" y="4322396"/>
                  </a:lnTo>
                  <a:cubicBezTo>
                    <a:pt x="5809988" y="4350894"/>
                    <a:pt x="5814432" y="4397222"/>
                    <a:pt x="5814432" y="4397222"/>
                  </a:cubicBezTo>
                  <a:cubicBezTo>
                    <a:pt x="5814432" y="4397222"/>
                    <a:pt x="5784731" y="4408027"/>
                    <a:pt x="5766093" y="4409647"/>
                  </a:cubicBezTo>
                  <a:cubicBezTo>
                    <a:pt x="5747184" y="4411268"/>
                    <a:pt x="5658582" y="4410052"/>
                    <a:pt x="5654922" y="4414239"/>
                  </a:cubicBezTo>
                  <a:cubicBezTo>
                    <a:pt x="5651288" y="4418292"/>
                    <a:pt x="5601990" y="4503517"/>
                    <a:pt x="5599964" y="4513106"/>
                  </a:cubicBezTo>
                  <a:cubicBezTo>
                    <a:pt x="5598330" y="4522561"/>
                    <a:pt x="5590766" y="4530394"/>
                    <a:pt x="5586322" y="4527423"/>
                  </a:cubicBezTo>
                  <a:cubicBezTo>
                    <a:pt x="5581730" y="4524992"/>
                    <a:pt x="5582136" y="4515537"/>
                    <a:pt x="5572816" y="4515537"/>
                  </a:cubicBezTo>
                  <a:cubicBezTo>
                    <a:pt x="5563497" y="4515537"/>
                    <a:pt x="5556609" y="4514592"/>
                    <a:pt x="5556609" y="4514592"/>
                  </a:cubicBezTo>
                  <a:cubicBezTo>
                    <a:pt x="5556609" y="4514592"/>
                    <a:pt x="5553232" y="4538633"/>
                    <a:pt x="5550801" y="4547007"/>
                  </a:cubicBezTo>
                  <a:cubicBezTo>
                    <a:pt x="5548370" y="4555246"/>
                    <a:pt x="5544993" y="4595360"/>
                    <a:pt x="5528920" y="4601573"/>
                  </a:cubicBezTo>
                  <a:cubicBezTo>
                    <a:pt x="5513104" y="4607651"/>
                    <a:pt x="5471383" y="4632097"/>
                    <a:pt x="5472329" y="4644118"/>
                  </a:cubicBezTo>
                  <a:cubicBezTo>
                    <a:pt x="5473139" y="4656139"/>
                    <a:pt x="5486780" y="4725967"/>
                    <a:pt x="5492035" y="4740419"/>
                  </a:cubicBezTo>
                  <a:cubicBezTo>
                    <a:pt x="5497032" y="4754871"/>
                    <a:pt x="5502448" y="4798766"/>
                    <a:pt x="5492035" y="4824699"/>
                  </a:cubicBezTo>
                  <a:cubicBezTo>
                    <a:pt x="5481378" y="4850496"/>
                    <a:pt x="5413711" y="4911140"/>
                    <a:pt x="5406147" y="4929373"/>
                  </a:cubicBezTo>
                  <a:cubicBezTo>
                    <a:pt x="5398719" y="4947607"/>
                    <a:pt x="5332673" y="5008386"/>
                    <a:pt x="5332673" y="5008386"/>
                  </a:cubicBezTo>
                  <a:cubicBezTo>
                    <a:pt x="5332673" y="5008386"/>
                    <a:pt x="5300798" y="5046339"/>
                    <a:pt x="5293369" y="5041881"/>
                  </a:cubicBezTo>
                  <a:cubicBezTo>
                    <a:pt x="5285400" y="5037289"/>
                    <a:pt x="5262845" y="5019055"/>
                    <a:pt x="5262845" y="5019055"/>
                  </a:cubicBezTo>
                  <a:cubicBezTo>
                    <a:pt x="5262845" y="5019055"/>
                    <a:pt x="5217328" y="5017435"/>
                    <a:pt x="5213533" y="5016624"/>
                  </a:cubicBezTo>
                  <a:cubicBezTo>
                    <a:pt x="5209899" y="5015814"/>
                    <a:pt x="5187884" y="4990152"/>
                    <a:pt x="5187884" y="4990152"/>
                  </a:cubicBezTo>
                  <a:lnTo>
                    <a:pt x="5130077" y="4986370"/>
                  </a:lnTo>
                  <a:cubicBezTo>
                    <a:pt x="5130077" y="4986370"/>
                    <a:pt x="5118988" y="4991773"/>
                    <a:pt x="5111033" y="4993799"/>
                  </a:cubicBezTo>
                  <a:cubicBezTo>
                    <a:pt x="5103604" y="4996365"/>
                    <a:pt x="4975550" y="4992178"/>
                    <a:pt x="4975550" y="4992178"/>
                  </a:cubicBezTo>
                  <a:cubicBezTo>
                    <a:pt x="4975550" y="4992178"/>
                    <a:pt x="4939218" y="4945851"/>
                    <a:pt x="4935031" y="4936802"/>
                  </a:cubicBezTo>
                  <a:cubicBezTo>
                    <a:pt x="4931398" y="4927753"/>
                    <a:pt x="4920188" y="4935586"/>
                    <a:pt x="4911003" y="4933155"/>
                  </a:cubicBezTo>
                  <a:cubicBezTo>
                    <a:pt x="4902076" y="4930994"/>
                    <a:pt x="4867648" y="4925592"/>
                    <a:pt x="4867648" y="4925592"/>
                  </a:cubicBezTo>
                  <a:lnTo>
                    <a:pt x="4830505" y="4893041"/>
                  </a:lnTo>
                  <a:cubicBezTo>
                    <a:pt x="4830505" y="4893041"/>
                    <a:pt x="4789176" y="4914786"/>
                    <a:pt x="4778505" y="4918163"/>
                  </a:cubicBezTo>
                  <a:cubicBezTo>
                    <a:pt x="4768106" y="4921539"/>
                    <a:pt x="4746225" y="4921134"/>
                    <a:pt x="4738797" y="4919108"/>
                  </a:cubicBezTo>
                  <a:cubicBezTo>
                    <a:pt x="4731368" y="4916542"/>
                    <a:pt x="4638849" y="4899254"/>
                    <a:pt x="4626424" y="4894932"/>
                  </a:cubicBezTo>
                  <a:cubicBezTo>
                    <a:pt x="4614403" y="4891420"/>
                    <a:pt x="4595359" y="4889259"/>
                    <a:pt x="4595359" y="4885478"/>
                  </a:cubicBezTo>
                  <a:cubicBezTo>
                    <a:pt x="4595359" y="4881425"/>
                    <a:pt x="4597115" y="4874807"/>
                    <a:pt x="4604543" y="4867784"/>
                  </a:cubicBezTo>
                  <a:cubicBezTo>
                    <a:pt x="4612363" y="4861166"/>
                    <a:pt x="4631002" y="4853602"/>
                    <a:pt x="4624384" y="4835099"/>
                  </a:cubicBezTo>
                  <a:cubicBezTo>
                    <a:pt x="4617239" y="4816865"/>
                    <a:pt x="4570507" y="4772294"/>
                    <a:pt x="4570507" y="4761489"/>
                  </a:cubicBezTo>
                  <a:cubicBezTo>
                    <a:pt x="4570507" y="4751224"/>
                    <a:pt x="4584283" y="4736637"/>
                    <a:pt x="4582528" y="4718538"/>
                  </a:cubicBezTo>
                  <a:cubicBezTo>
                    <a:pt x="4581042" y="4700305"/>
                    <a:pt x="4581852" y="4682882"/>
                    <a:pt x="4561593" y="4687879"/>
                  </a:cubicBezTo>
                  <a:cubicBezTo>
                    <a:pt x="4540928" y="4693281"/>
                    <a:pt x="4518102" y="4692066"/>
                    <a:pt x="4513632" y="4692471"/>
                  </a:cubicBezTo>
                  <a:cubicBezTo>
                    <a:pt x="4509053" y="4693281"/>
                    <a:pt x="4434633" y="4700305"/>
                    <a:pt x="4433822" y="4696523"/>
                  </a:cubicBezTo>
                  <a:cubicBezTo>
                    <a:pt x="4433012" y="4692471"/>
                    <a:pt x="4432472" y="4681396"/>
                    <a:pt x="4427204" y="4674237"/>
                  </a:cubicBezTo>
                  <a:cubicBezTo>
                    <a:pt x="4421788" y="4667619"/>
                    <a:pt x="4397490" y="4646144"/>
                    <a:pt x="4397490" y="4646144"/>
                  </a:cubicBezTo>
                  <a:lnTo>
                    <a:pt x="4410321" y="4594820"/>
                  </a:lnTo>
                  <a:cubicBezTo>
                    <a:pt x="4410321" y="4594820"/>
                    <a:pt x="4408282" y="4576721"/>
                    <a:pt x="4397490" y="4567537"/>
                  </a:cubicBezTo>
                  <a:cubicBezTo>
                    <a:pt x="4391683" y="4562675"/>
                    <a:pt x="4374259" y="4544441"/>
                    <a:pt x="4359402" y="4528638"/>
                  </a:cubicBezTo>
                  <a:lnTo>
                    <a:pt x="4343735" y="4512161"/>
                  </a:lnTo>
                  <a:lnTo>
                    <a:pt x="4335901" y="4504327"/>
                  </a:lnTo>
                  <a:cubicBezTo>
                    <a:pt x="4335901" y="4504327"/>
                    <a:pt x="4314021" y="4445979"/>
                    <a:pt x="4309415" y="4441523"/>
                  </a:cubicBezTo>
                  <a:cubicBezTo>
                    <a:pt x="4304837" y="4436930"/>
                    <a:pt x="4273893" y="4401814"/>
                    <a:pt x="4273893" y="4401814"/>
                  </a:cubicBezTo>
                  <a:lnTo>
                    <a:pt x="4215681" y="4400598"/>
                  </a:lnTo>
                  <a:lnTo>
                    <a:pt x="4204889" y="4390603"/>
                  </a:lnTo>
                  <a:lnTo>
                    <a:pt x="4191234" y="4349679"/>
                  </a:lnTo>
                  <a:lnTo>
                    <a:pt x="4177606" y="4334417"/>
                  </a:lnTo>
                  <a:cubicBezTo>
                    <a:pt x="4177606" y="4334417"/>
                    <a:pt x="4112370" y="4311726"/>
                    <a:pt x="4110344" y="4306729"/>
                  </a:cubicBezTo>
                  <a:cubicBezTo>
                    <a:pt x="4108575" y="4301866"/>
                    <a:pt x="4097378" y="4273233"/>
                    <a:pt x="4096689" y="4272017"/>
                  </a:cubicBezTo>
                  <a:cubicBezTo>
                    <a:pt x="4095744" y="4270396"/>
                    <a:pt x="4069825" y="4259591"/>
                    <a:pt x="4067246" y="4257430"/>
                  </a:cubicBezTo>
                  <a:cubicBezTo>
                    <a:pt x="4065233" y="4255810"/>
                    <a:pt x="4018217" y="4238386"/>
                    <a:pt x="4015259" y="4231903"/>
                  </a:cubicBezTo>
                  <a:cubicBezTo>
                    <a:pt x="4012274" y="4225285"/>
                    <a:pt x="3995391" y="4165317"/>
                    <a:pt x="3991204" y="4161670"/>
                  </a:cubicBezTo>
                  <a:cubicBezTo>
                    <a:pt x="3987571" y="4157888"/>
                    <a:pt x="3978927" y="4154241"/>
                    <a:pt x="3975132" y="4157078"/>
                  </a:cubicBezTo>
                  <a:cubicBezTo>
                    <a:pt x="3971755" y="4160319"/>
                    <a:pt x="3938800" y="4208672"/>
                    <a:pt x="3922605" y="4207051"/>
                  </a:cubicBezTo>
                  <a:cubicBezTo>
                    <a:pt x="3906533" y="4205025"/>
                    <a:pt x="3844133" y="4169369"/>
                    <a:pt x="3839122" y="4168963"/>
                  </a:cubicBezTo>
                  <a:cubicBezTo>
                    <a:pt x="3835071" y="4168153"/>
                    <a:pt x="3828466" y="4173690"/>
                    <a:pt x="3820619" y="4177337"/>
                  </a:cubicBezTo>
                  <a:lnTo>
                    <a:pt x="3803209" y="4182200"/>
                  </a:lnTo>
                  <a:cubicBezTo>
                    <a:pt x="3787541" y="4186116"/>
                    <a:pt x="3761069" y="4193005"/>
                    <a:pt x="3745402" y="4195976"/>
                  </a:cubicBezTo>
                  <a:cubicBezTo>
                    <a:pt x="3725547" y="4199218"/>
                    <a:pt x="3720685" y="4196246"/>
                    <a:pt x="3716079" y="4190979"/>
                  </a:cubicBezTo>
                  <a:cubicBezTo>
                    <a:pt x="3711500" y="4185576"/>
                    <a:pt x="3705288" y="4176932"/>
                    <a:pt x="3696630" y="4174096"/>
                  </a:cubicBezTo>
                  <a:cubicBezTo>
                    <a:pt x="3687459" y="4171124"/>
                    <a:pt x="3687459" y="4161130"/>
                    <a:pt x="3686649" y="4159104"/>
                  </a:cubicBezTo>
                  <a:cubicBezTo>
                    <a:pt x="3685838" y="4157078"/>
                    <a:pt x="3661919" y="4127228"/>
                    <a:pt x="3646265" y="4121556"/>
                  </a:cubicBezTo>
                  <a:cubicBezTo>
                    <a:pt x="3630462" y="4115343"/>
                    <a:pt x="3630462" y="4114127"/>
                    <a:pt x="3623439" y="4117774"/>
                  </a:cubicBezTo>
                  <a:cubicBezTo>
                    <a:pt x="3616402" y="4121556"/>
                    <a:pt x="3606137" y="4129389"/>
                    <a:pt x="3593725" y="4133036"/>
                  </a:cubicBezTo>
                  <a:cubicBezTo>
                    <a:pt x="3580880" y="4136413"/>
                    <a:pt x="3562660" y="4139654"/>
                    <a:pt x="3554421" y="4140600"/>
                  </a:cubicBezTo>
                  <a:cubicBezTo>
                    <a:pt x="3545777" y="4141410"/>
                    <a:pt x="3543616" y="4151675"/>
                    <a:pt x="3526733" y="4150865"/>
                  </a:cubicBezTo>
                  <a:cubicBezTo>
                    <a:pt x="3510255" y="4150054"/>
                    <a:pt x="3478920" y="4146408"/>
                    <a:pt x="3478920" y="4146408"/>
                  </a:cubicBezTo>
                  <a:cubicBezTo>
                    <a:pt x="3478920" y="4146408"/>
                    <a:pt x="3473518" y="4128039"/>
                    <a:pt x="3472302" y="4125203"/>
                  </a:cubicBezTo>
                  <a:cubicBezTo>
                    <a:pt x="3470952" y="4122771"/>
                    <a:pt x="3471897" y="4109940"/>
                    <a:pt x="3462699" y="4107374"/>
                  </a:cubicBezTo>
                  <a:cubicBezTo>
                    <a:pt x="3454069" y="4104943"/>
                    <a:pt x="3433404" y="4101702"/>
                    <a:pt x="3413955" y="4101296"/>
                  </a:cubicBezTo>
                  <a:cubicBezTo>
                    <a:pt x="3394911" y="4100756"/>
                    <a:pt x="3389643" y="4086844"/>
                    <a:pt x="3361955" y="4094273"/>
                  </a:cubicBezTo>
                  <a:cubicBezTo>
                    <a:pt x="3354108" y="4096299"/>
                    <a:pt x="3348314" y="4097920"/>
                    <a:pt x="3343316" y="4099135"/>
                  </a:cubicBezTo>
                  <a:lnTo>
                    <a:pt x="3325880" y="4107374"/>
                  </a:lnTo>
                  <a:cubicBezTo>
                    <a:pt x="3323057" y="4109130"/>
                    <a:pt x="3320072" y="4111561"/>
                    <a:pt x="3316844" y="4114532"/>
                  </a:cubicBezTo>
                  <a:cubicBezTo>
                    <a:pt x="3303608" y="4126148"/>
                    <a:pt x="3289291" y="4143436"/>
                    <a:pt x="3292938" y="4150865"/>
                  </a:cubicBezTo>
                  <a:cubicBezTo>
                    <a:pt x="3296990" y="4158293"/>
                    <a:pt x="3338049" y="4193410"/>
                    <a:pt x="3351150" y="4211238"/>
                  </a:cubicBezTo>
                  <a:cubicBezTo>
                    <a:pt x="3363968" y="4228526"/>
                    <a:pt x="3386658" y="4236766"/>
                    <a:pt x="3372625" y="4244734"/>
                  </a:cubicBezTo>
                  <a:cubicBezTo>
                    <a:pt x="3358970" y="4252163"/>
                    <a:pt x="3170975" y="4388172"/>
                    <a:pt x="3166504" y="4388172"/>
                  </a:cubicBezTo>
                  <a:cubicBezTo>
                    <a:pt x="3161926" y="4388172"/>
                    <a:pt x="3129227" y="4371694"/>
                    <a:pt x="3121798" y="4379123"/>
                  </a:cubicBezTo>
                  <a:cubicBezTo>
                    <a:pt x="3114383" y="4386957"/>
                    <a:pt x="3109777" y="4460431"/>
                    <a:pt x="3097500" y="4487039"/>
                  </a:cubicBezTo>
                  <a:cubicBezTo>
                    <a:pt x="3085466" y="4513511"/>
                    <a:pt x="3059007" y="4552410"/>
                    <a:pt x="3059817" y="4567537"/>
                  </a:cubicBezTo>
                  <a:cubicBezTo>
                    <a:pt x="3060223" y="4582529"/>
                    <a:pt x="3065625" y="4581719"/>
                    <a:pt x="3036316" y="4606030"/>
                  </a:cubicBezTo>
                  <a:cubicBezTo>
                    <a:pt x="3006467" y="4630477"/>
                    <a:pt x="3014031" y="4650331"/>
                    <a:pt x="2953644" y="4651547"/>
                  </a:cubicBezTo>
                  <a:cubicBezTo>
                    <a:pt x="2892865" y="4653303"/>
                    <a:pt x="2872214" y="4636690"/>
                    <a:pt x="2844917" y="4653303"/>
                  </a:cubicBezTo>
                  <a:cubicBezTo>
                    <a:pt x="2817648" y="4669780"/>
                    <a:pt x="2794943" y="4718538"/>
                    <a:pt x="2793323" y="4723806"/>
                  </a:cubicBezTo>
                  <a:cubicBezTo>
                    <a:pt x="2792121" y="4729208"/>
                    <a:pt x="2764824" y="4735826"/>
                    <a:pt x="2725115" y="4766081"/>
                  </a:cubicBezTo>
                  <a:cubicBezTo>
                    <a:pt x="2685825" y="4796605"/>
                    <a:pt x="2651506" y="4812003"/>
                    <a:pt x="2651506" y="4812003"/>
                  </a:cubicBezTo>
                  <a:lnTo>
                    <a:pt x="2614363" y="4842932"/>
                  </a:lnTo>
                  <a:lnTo>
                    <a:pt x="2592091" y="4821052"/>
                  </a:lnTo>
                  <a:lnTo>
                    <a:pt x="2525234" y="4854953"/>
                  </a:lnTo>
                  <a:lnTo>
                    <a:pt x="2518873" y="5047149"/>
                  </a:lnTo>
                  <a:lnTo>
                    <a:pt x="2424747" y="5076593"/>
                  </a:lnTo>
                  <a:cubicBezTo>
                    <a:pt x="2424747" y="5076593"/>
                    <a:pt x="2395438" y="5094691"/>
                    <a:pt x="2389225" y="5093881"/>
                  </a:cubicBezTo>
                  <a:cubicBezTo>
                    <a:pt x="2382999" y="5093071"/>
                    <a:pt x="2289953" y="5074432"/>
                    <a:pt x="2284686" y="5074432"/>
                  </a:cubicBezTo>
                  <a:cubicBezTo>
                    <a:pt x="2279270" y="5074432"/>
                    <a:pt x="2166896" y="5052146"/>
                    <a:pt x="2152458" y="5041881"/>
                  </a:cubicBezTo>
                  <a:cubicBezTo>
                    <a:pt x="2138411" y="5031076"/>
                    <a:pt x="2073040" y="4911140"/>
                    <a:pt x="2069394" y="4902901"/>
                  </a:cubicBezTo>
                  <a:cubicBezTo>
                    <a:pt x="2065207" y="4894662"/>
                    <a:pt x="2034142" y="4694902"/>
                    <a:pt x="2016854" y="4669780"/>
                  </a:cubicBezTo>
                  <a:cubicBezTo>
                    <a:pt x="1999430" y="4644929"/>
                    <a:pt x="1995784" y="4639526"/>
                    <a:pt x="1981332" y="4643308"/>
                  </a:cubicBezTo>
                  <a:cubicBezTo>
                    <a:pt x="1966880" y="4646955"/>
                    <a:pt x="1960667" y="4653978"/>
                    <a:pt x="1959857" y="4641687"/>
                  </a:cubicBezTo>
                  <a:cubicBezTo>
                    <a:pt x="1958911" y="4629666"/>
                    <a:pt x="1966880" y="4570508"/>
                    <a:pt x="1939597" y="4565106"/>
                  </a:cubicBezTo>
                  <a:cubicBezTo>
                    <a:pt x="1912314" y="4559703"/>
                    <a:pt x="1749967" y="4521751"/>
                    <a:pt x="1749967" y="4521751"/>
                  </a:cubicBezTo>
                  <a:cubicBezTo>
                    <a:pt x="1749967" y="4521751"/>
                    <a:pt x="1645428" y="4537823"/>
                    <a:pt x="1605584" y="4521751"/>
                  </a:cubicBezTo>
                  <a:cubicBezTo>
                    <a:pt x="1566416" y="4505948"/>
                    <a:pt x="1552774" y="4469616"/>
                    <a:pt x="1552774" y="4458000"/>
                  </a:cubicBezTo>
                  <a:cubicBezTo>
                    <a:pt x="1552774" y="4446925"/>
                    <a:pt x="1536702" y="4361700"/>
                    <a:pt x="1538322" y="4340630"/>
                  </a:cubicBezTo>
                  <a:cubicBezTo>
                    <a:pt x="1539538" y="4319155"/>
                    <a:pt x="1536702" y="4289846"/>
                    <a:pt x="1535081" y="4250137"/>
                  </a:cubicBezTo>
                  <a:cubicBezTo>
                    <a:pt x="1533865" y="4210833"/>
                    <a:pt x="1478354" y="4060777"/>
                    <a:pt x="1475923" y="4037951"/>
                  </a:cubicBezTo>
                  <a:cubicBezTo>
                    <a:pt x="1473897" y="4014856"/>
                    <a:pt x="1472276" y="4001214"/>
                    <a:pt x="1461471" y="3990003"/>
                  </a:cubicBezTo>
                  <a:cubicBezTo>
                    <a:pt x="1451071" y="3978388"/>
                    <a:pt x="1449450" y="3990003"/>
                    <a:pt x="1441211" y="3988383"/>
                  </a:cubicBezTo>
                  <a:cubicBezTo>
                    <a:pt x="1432973" y="3987167"/>
                    <a:pt x="1338698" y="3938274"/>
                    <a:pt x="1326671" y="3927199"/>
                  </a:cubicBezTo>
                  <a:cubicBezTo>
                    <a:pt x="1314380" y="3915584"/>
                    <a:pt x="1326671" y="3912747"/>
                    <a:pt x="1327886" y="3901942"/>
                  </a:cubicBezTo>
                  <a:cubicBezTo>
                    <a:pt x="1329642" y="3891272"/>
                    <a:pt x="1348558" y="3881277"/>
                    <a:pt x="1338698" y="3864799"/>
                  </a:cubicBezTo>
                  <a:cubicBezTo>
                    <a:pt x="1335046" y="3858587"/>
                    <a:pt x="1313569" y="3810099"/>
                    <a:pt x="1287502" y="3750265"/>
                  </a:cubicBezTo>
                  <a:lnTo>
                    <a:pt x="1280480" y="3734058"/>
                  </a:lnTo>
                  <a:cubicBezTo>
                    <a:pt x="1237528" y="3634921"/>
                    <a:pt x="1186339" y="3512958"/>
                    <a:pt x="1183773" y="3496345"/>
                  </a:cubicBezTo>
                  <a:cubicBezTo>
                    <a:pt x="1179316" y="3469197"/>
                    <a:pt x="1218890" y="3403286"/>
                    <a:pt x="1206464" y="3380730"/>
                  </a:cubicBezTo>
                  <a:cubicBezTo>
                    <a:pt x="1194578" y="3357499"/>
                    <a:pt x="1110568" y="3194207"/>
                    <a:pt x="1099898" y="3186238"/>
                  </a:cubicBezTo>
                  <a:cubicBezTo>
                    <a:pt x="1089093" y="3178945"/>
                    <a:pt x="885822" y="3078052"/>
                    <a:pt x="885822" y="3078052"/>
                  </a:cubicBezTo>
                  <a:lnTo>
                    <a:pt x="881365" y="3047393"/>
                  </a:lnTo>
                  <a:cubicBezTo>
                    <a:pt x="881365" y="3047393"/>
                    <a:pt x="678365" y="2888557"/>
                    <a:pt x="650677" y="2888557"/>
                  </a:cubicBezTo>
                  <a:cubicBezTo>
                    <a:pt x="635008" y="2888557"/>
                    <a:pt x="602323" y="2885721"/>
                    <a:pt x="573015" y="2882074"/>
                  </a:cubicBezTo>
                  <a:lnTo>
                    <a:pt x="555591" y="2879643"/>
                  </a:lnTo>
                  <a:cubicBezTo>
                    <a:pt x="542084" y="2877482"/>
                    <a:pt x="530469" y="2875321"/>
                    <a:pt x="523445" y="2873025"/>
                  </a:cubicBezTo>
                  <a:cubicBezTo>
                    <a:pt x="498999" y="2865462"/>
                    <a:pt x="481712" y="2835747"/>
                    <a:pt x="438762" y="2844797"/>
                  </a:cubicBezTo>
                  <a:cubicBezTo>
                    <a:pt x="395270" y="2853846"/>
                    <a:pt x="267229" y="2869243"/>
                    <a:pt x="255749" y="2853036"/>
                  </a:cubicBezTo>
                  <a:cubicBezTo>
                    <a:pt x="244540" y="2837368"/>
                    <a:pt x="263853" y="2763083"/>
                    <a:pt x="253588" y="2747551"/>
                  </a:cubicBezTo>
                  <a:cubicBezTo>
                    <a:pt x="242919" y="2732829"/>
                    <a:pt x="211043" y="2730263"/>
                    <a:pt x="186596" y="2715000"/>
                  </a:cubicBezTo>
                  <a:cubicBezTo>
                    <a:pt x="162285" y="2700143"/>
                    <a:pt x="168498" y="2701359"/>
                    <a:pt x="154047" y="2706626"/>
                  </a:cubicBezTo>
                  <a:cubicBezTo>
                    <a:pt x="139594" y="2712164"/>
                    <a:pt x="126763" y="2712164"/>
                    <a:pt x="124603" y="2702980"/>
                  </a:cubicBezTo>
                  <a:cubicBezTo>
                    <a:pt x="122172" y="2693930"/>
                    <a:pt x="129194" y="2678263"/>
                    <a:pt x="116769" y="2689338"/>
                  </a:cubicBezTo>
                  <a:cubicBezTo>
                    <a:pt x="104883" y="2700954"/>
                    <a:pt x="98670" y="2714595"/>
                    <a:pt x="94078" y="2696362"/>
                  </a:cubicBezTo>
                  <a:cubicBezTo>
                    <a:pt x="89485" y="2678263"/>
                    <a:pt x="64769" y="2636933"/>
                    <a:pt x="66795" y="2620321"/>
                  </a:cubicBezTo>
                  <a:cubicBezTo>
                    <a:pt x="69226" y="2603843"/>
                    <a:pt x="79626" y="2595199"/>
                    <a:pt x="70442" y="2586825"/>
                  </a:cubicBezTo>
                  <a:cubicBezTo>
                    <a:pt x="61393" y="2578586"/>
                    <a:pt x="60987" y="2578991"/>
                    <a:pt x="60582" y="2568186"/>
                  </a:cubicBezTo>
                  <a:cubicBezTo>
                    <a:pt x="60177" y="2557921"/>
                    <a:pt x="58962" y="2539282"/>
                    <a:pt x="58962" y="2539282"/>
                  </a:cubicBezTo>
                  <a:cubicBezTo>
                    <a:pt x="58962" y="2539282"/>
                    <a:pt x="75034" y="2522804"/>
                    <a:pt x="76249" y="2519833"/>
                  </a:cubicBezTo>
                  <a:cubicBezTo>
                    <a:pt x="77870" y="2516592"/>
                    <a:pt x="77870" y="2495522"/>
                    <a:pt x="79221" y="2486337"/>
                  </a:cubicBezTo>
                  <a:cubicBezTo>
                    <a:pt x="80842" y="2477288"/>
                    <a:pt x="82057" y="2480124"/>
                    <a:pt x="87865" y="2473236"/>
                  </a:cubicBezTo>
                  <a:cubicBezTo>
                    <a:pt x="94078" y="2466483"/>
                    <a:pt x="99075" y="2468509"/>
                    <a:pt x="98265" y="2456623"/>
                  </a:cubicBezTo>
                  <a:cubicBezTo>
                    <a:pt x="97049" y="2444602"/>
                    <a:pt x="87865" y="2444602"/>
                    <a:pt x="93672" y="2440010"/>
                  </a:cubicBezTo>
                  <a:cubicBezTo>
                    <a:pt x="99075" y="2435553"/>
                    <a:pt x="122172" y="2411512"/>
                    <a:pt x="124602" y="2398681"/>
                  </a:cubicBezTo>
                  <a:cubicBezTo>
                    <a:pt x="126763" y="2385985"/>
                    <a:pt x="139594" y="2366130"/>
                    <a:pt x="135813" y="2362349"/>
                  </a:cubicBezTo>
                  <a:cubicBezTo>
                    <a:pt x="132167" y="2358567"/>
                    <a:pt x="122982" y="2354920"/>
                    <a:pt x="125549" y="2350328"/>
                  </a:cubicBezTo>
                  <a:cubicBezTo>
                    <a:pt x="127573" y="2345871"/>
                    <a:pt x="134461" y="2334255"/>
                    <a:pt x="134461" y="2334255"/>
                  </a:cubicBezTo>
                  <a:lnTo>
                    <a:pt x="133786" y="2308593"/>
                  </a:lnTo>
                  <a:cubicBezTo>
                    <a:pt x="133786" y="2308593"/>
                    <a:pt x="136624" y="2266048"/>
                    <a:pt x="134191" y="2264427"/>
                  </a:cubicBezTo>
                  <a:cubicBezTo>
                    <a:pt x="131625" y="2262671"/>
                    <a:pt x="104072" y="2261861"/>
                    <a:pt x="104072" y="2260240"/>
                  </a:cubicBezTo>
                  <a:cubicBezTo>
                    <a:pt x="104072" y="2259025"/>
                    <a:pt x="105693" y="2254027"/>
                    <a:pt x="101506" y="2252001"/>
                  </a:cubicBezTo>
                  <a:cubicBezTo>
                    <a:pt x="97319" y="2249840"/>
                    <a:pt x="89891" y="2254027"/>
                    <a:pt x="86244" y="2245383"/>
                  </a:cubicBezTo>
                  <a:cubicBezTo>
                    <a:pt x="82598" y="2236739"/>
                    <a:pt x="85434" y="2230931"/>
                    <a:pt x="82598" y="2224313"/>
                  </a:cubicBezTo>
                  <a:cubicBezTo>
                    <a:pt x="79626" y="2217695"/>
                    <a:pt x="75574" y="2201893"/>
                    <a:pt x="69226" y="2184199"/>
                  </a:cubicBezTo>
                  <a:cubicBezTo>
                    <a:pt x="63149" y="2166371"/>
                    <a:pt x="63149" y="2153135"/>
                    <a:pt x="60177" y="2142735"/>
                  </a:cubicBezTo>
                  <a:cubicBezTo>
                    <a:pt x="57746" y="2132875"/>
                    <a:pt x="51128" y="2136252"/>
                    <a:pt x="54775" y="2126257"/>
                  </a:cubicBezTo>
                  <a:cubicBezTo>
                    <a:pt x="58151" y="2115992"/>
                    <a:pt x="58556" y="2113021"/>
                    <a:pt x="64364" y="2105997"/>
                  </a:cubicBezTo>
                  <a:cubicBezTo>
                    <a:pt x="70442" y="2098569"/>
                    <a:pt x="72198" y="2097758"/>
                    <a:pt x="75034" y="2084522"/>
                  </a:cubicBezTo>
                  <a:cubicBezTo>
                    <a:pt x="77465" y="2071286"/>
                    <a:pt x="70442" y="2040626"/>
                    <a:pt x="73413" y="2033198"/>
                  </a:cubicBezTo>
                  <a:cubicBezTo>
                    <a:pt x="76249" y="2025769"/>
                    <a:pt x="77465" y="2005104"/>
                    <a:pt x="74629" y="1998892"/>
                  </a:cubicBezTo>
                  <a:cubicBezTo>
                    <a:pt x="71387" y="1992409"/>
                    <a:pt x="12634" y="1958507"/>
                    <a:pt x="5611" y="1947702"/>
                  </a:cubicBezTo>
                  <a:cubicBezTo>
                    <a:pt x="-1412" y="1937302"/>
                    <a:pt x="-602" y="1919474"/>
                    <a:pt x="1424" y="1916638"/>
                  </a:cubicBezTo>
                  <a:cubicBezTo>
                    <a:pt x="3585" y="1914206"/>
                    <a:pt x="6962" y="1900160"/>
                    <a:pt x="7367" y="1894757"/>
                  </a:cubicBezTo>
                  <a:cubicBezTo>
                    <a:pt x="7772" y="1889490"/>
                    <a:pt x="6962" y="1874498"/>
                    <a:pt x="11013" y="1869905"/>
                  </a:cubicBezTo>
                  <a:cubicBezTo>
                    <a:pt x="15200" y="1865043"/>
                    <a:pt x="17632" y="1860856"/>
                    <a:pt x="23440" y="1857209"/>
                  </a:cubicBezTo>
                  <a:cubicBezTo>
                    <a:pt x="29247" y="1853833"/>
                    <a:pt x="33839" y="1853428"/>
                    <a:pt x="32083" y="1849376"/>
                  </a:cubicBezTo>
                  <a:cubicBezTo>
                    <a:pt x="30462" y="1845189"/>
                    <a:pt x="23034" y="1830197"/>
                    <a:pt x="25465" y="1816555"/>
                  </a:cubicBezTo>
                  <a:cubicBezTo>
                    <a:pt x="28031" y="1802508"/>
                    <a:pt x="26816" y="1794675"/>
                    <a:pt x="30868" y="1781439"/>
                  </a:cubicBezTo>
                  <a:cubicBezTo>
                    <a:pt x="34920" y="1768608"/>
                    <a:pt x="55315" y="1764150"/>
                    <a:pt x="50587" y="1753345"/>
                  </a:cubicBezTo>
                  <a:cubicBezTo>
                    <a:pt x="46130" y="1742945"/>
                    <a:pt x="44914" y="1740919"/>
                    <a:pt x="42483" y="1732680"/>
                  </a:cubicBezTo>
                  <a:cubicBezTo>
                    <a:pt x="39512" y="1724442"/>
                    <a:pt x="38296" y="1709585"/>
                    <a:pt x="40727" y="1697564"/>
                  </a:cubicBezTo>
                  <a:cubicBezTo>
                    <a:pt x="43294" y="1685948"/>
                    <a:pt x="47345" y="1681761"/>
                    <a:pt x="47345" y="1678115"/>
                  </a:cubicBezTo>
                  <a:cubicBezTo>
                    <a:pt x="47345" y="1674333"/>
                    <a:pt x="39107" y="1666094"/>
                    <a:pt x="37892" y="1663258"/>
                  </a:cubicBezTo>
                  <a:cubicBezTo>
                    <a:pt x="36270" y="1660421"/>
                    <a:pt x="31273" y="1657045"/>
                    <a:pt x="41538" y="1649616"/>
                  </a:cubicBezTo>
                  <a:cubicBezTo>
                    <a:pt x="51938" y="1641647"/>
                    <a:pt x="51128" y="1633814"/>
                    <a:pt x="58151" y="1617336"/>
                  </a:cubicBezTo>
                  <a:cubicBezTo>
                    <a:pt x="65174" y="1600453"/>
                    <a:pt x="73953" y="1581274"/>
                    <a:pt x="75034" y="1574791"/>
                  </a:cubicBezTo>
                  <a:cubicBezTo>
                    <a:pt x="75845" y="1568443"/>
                    <a:pt x="82057" y="1544537"/>
                    <a:pt x="83408" y="1539269"/>
                  </a:cubicBezTo>
                  <a:cubicBezTo>
                    <a:pt x="85029" y="1534137"/>
                    <a:pt x="87054" y="1530085"/>
                    <a:pt x="87054" y="1516443"/>
                  </a:cubicBezTo>
                  <a:cubicBezTo>
                    <a:pt x="87460" y="1502802"/>
                    <a:pt x="88270" y="1474708"/>
                    <a:pt x="88270" y="1472277"/>
                  </a:cubicBezTo>
                  <a:cubicBezTo>
                    <a:pt x="88270" y="1470116"/>
                    <a:pt x="94078" y="1455664"/>
                    <a:pt x="97725" y="1444859"/>
                  </a:cubicBezTo>
                  <a:cubicBezTo>
                    <a:pt x="101912" y="1434189"/>
                    <a:pt x="102317" y="1435810"/>
                    <a:pt x="102317" y="1425950"/>
                  </a:cubicBezTo>
                  <a:cubicBezTo>
                    <a:pt x="102317" y="1415956"/>
                    <a:pt x="101912" y="1361390"/>
                    <a:pt x="104883" y="1353961"/>
                  </a:cubicBezTo>
                  <a:cubicBezTo>
                    <a:pt x="107719" y="1346128"/>
                    <a:pt x="111096" y="1345722"/>
                    <a:pt x="114742" y="1338699"/>
                  </a:cubicBezTo>
                  <a:cubicBezTo>
                    <a:pt x="118524" y="1332076"/>
                    <a:pt x="122982" y="1319650"/>
                    <a:pt x="119200" y="1312221"/>
                  </a:cubicBezTo>
                  <a:cubicBezTo>
                    <a:pt x="115553" y="1304793"/>
                    <a:pt x="111501" y="1301551"/>
                    <a:pt x="118524" y="1294124"/>
                  </a:cubicBezTo>
                  <a:cubicBezTo>
                    <a:pt x="125549" y="1286154"/>
                    <a:pt x="126763" y="1272512"/>
                    <a:pt x="137434" y="1267516"/>
                  </a:cubicBezTo>
                  <a:cubicBezTo>
                    <a:pt x="148238" y="1262111"/>
                    <a:pt x="160260" y="1252253"/>
                    <a:pt x="165526" y="1246852"/>
                  </a:cubicBezTo>
                  <a:cubicBezTo>
                    <a:pt x="170929" y="1241581"/>
                    <a:pt x="165526" y="1237801"/>
                    <a:pt x="171334" y="1225780"/>
                  </a:cubicBezTo>
                  <a:cubicBezTo>
                    <a:pt x="177547" y="1213356"/>
                    <a:pt x="174981" y="1212544"/>
                    <a:pt x="180113" y="1205926"/>
                  </a:cubicBezTo>
                  <a:cubicBezTo>
                    <a:pt x="184572" y="1198903"/>
                    <a:pt x="189162" y="1193096"/>
                    <a:pt x="191999" y="1188233"/>
                  </a:cubicBezTo>
                  <a:cubicBezTo>
                    <a:pt x="194836" y="1183235"/>
                    <a:pt x="195240" y="1180399"/>
                    <a:pt x="199022" y="1172025"/>
                  </a:cubicBezTo>
                  <a:cubicBezTo>
                    <a:pt x="202399" y="1164190"/>
                    <a:pt x="209422" y="1137313"/>
                    <a:pt x="203479" y="1130289"/>
                  </a:cubicBezTo>
                  <a:cubicBezTo>
                    <a:pt x="198347" y="1123267"/>
                    <a:pt x="199427" y="1117054"/>
                    <a:pt x="191999" y="1121241"/>
                  </a:cubicBezTo>
                  <a:cubicBezTo>
                    <a:pt x="184570" y="1125833"/>
                    <a:pt x="177547" y="1128671"/>
                    <a:pt x="173360" y="1126103"/>
                  </a:cubicBezTo>
                  <a:cubicBezTo>
                    <a:pt x="169308" y="1124077"/>
                    <a:pt x="167689" y="1125294"/>
                    <a:pt x="157694" y="1113271"/>
                  </a:cubicBezTo>
                  <a:cubicBezTo>
                    <a:pt x="147429" y="1101388"/>
                    <a:pt x="137434" y="1088557"/>
                    <a:pt x="135407" y="1080722"/>
                  </a:cubicBezTo>
                  <a:cubicBezTo>
                    <a:pt x="133786" y="1072887"/>
                    <a:pt x="116769" y="1057897"/>
                    <a:pt x="115958" y="1049657"/>
                  </a:cubicBezTo>
                  <a:cubicBezTo>
                    <a:pt x="115148" y="1041823"/>
                    <a:pt x="114337" y="1041014"/>
                    <a:pt x="115148" y="1032774"/>
                  </a:cubicBezTo>
                  <a:cubicBezTo>
                    <a:pt x="116364" y="1024401"/>
                    <a:pt x="147429" y="987259"/>
                    <a:pt x="147429" y="966189"/>
                  </a:cubicBezTo>
                  <a:cubicBezTo>
                    <a:pt x="147429" y="944712"/>
                    <a:pt x="136217" y="940120"/>
                    <a:pt x="136217" y="934042"/>
                  </a:cubicBezTo>
                  <a:cubicBezTo>
                    <a:pt x="136217" y="927289"/>
                    <a:pt x="147429" y="906220"/>
                    <a:pt x="139594" y="897170"/>
                  </a:cubicBezTo>
                  <a:cubicBezTo>
                    <a:pt x="131625" y="887985"/>
                    <a:pt x="130410" y="876505"/>
                    <a:pt x="126223" y="872723"/>
                  </a:cubicBezTo>
                  <a:cubicBezTo>
                    <a:pt x="122172" y="869078"/>
                    <a:pt x="119740" y="860297"/>
                    <a:pt x="110555" y="866105"/>
                  </a:cubicBezTo>
                  <a:cubicBezTo>
                    <a:pt x="101912" y="871508"/>
                    <a:pt x="101912" y="874479"/>
                    <a:pt x="97319" y="871914"/>
                  </a:cubicBezTo>
                  <a:cubicBezTo>
                    <a:pt x="92862" y="869887"/>
                    <a:pt x="83408" y="864484"/>
                    <a:pt x="91241" y="857461"/>
                  </a:cubicBezTo>
                  <a:cubicBezTo>
                    <a:pt x="98670" y="850438"/>
                    <a:pt x="100291" y="845845"/>
                    <a:pt x="103262" y="840443"/>
                  </a:cubicBezTo>
                  <a:cubicBezTo>
                    <a:pt x="106503" y="835177"/>
                    <a:pt x="128789" y="794252"/>
                    <a:pt x="129599" y="791281"/>
                  </a:cubicBezTo>
                  <a:cubicBezTo>
                    <a:pt x="130410" y="788850"/>
                    <a:pt x="135407" y="768994"/>
                    <a:pt x="135813" y="765618"/>
                  </a:cubicBezTo>
                  <a:cubicBezTo>
                    <a:pt x="136217" y="762376"/>
                    <a:pt x="142432" y="758999"/>
                    <a:pt x="151885" y="756163"/>
                  </a:cubicBezTo>
                  <a:cubicBezTo>
                    <a:pt x="161474" y="753733"/>
                    <a:pt x="165931" y="752786"/>
                    <a:pt x="170524" y="749140"/>
                  </a:cubicBezTo>
                  <a:cubicBezTo>
                    <a:pt x="175521" y="745493"/>
                    <a:pt x="181330" y="738740"/>
                    <a:pt x="172955" y="734283"/>
                  </a:cubicBezTo>
                  <a:cubicBezTo>
                    <a:pt x="164716" y="729691"/>
                    <a:pt x="148238" y="721046"/>
                    <a:pt x="146077" y="714023"/>
                  </a:cubicBezTo>
                  <a:cubicBezTo>
                    <a:pt x="143646" y="707001"/>
                    <a:pt x="142025" y="696196"/>
                    <a:pt x="142025" y="681743"/>
                  </a:cubicBezTo>
                  <a:cubicBezTo>
                    <a:pt x="142025" y="667696"/>
                    <a:pt x="140809" y="664455"/>
                    <a:pt x="139189" y="659862"/>
                  </a:cubicBezTo>
                  <a:cubicBezTo>
                    <a:pt x="137838" y="654865"/>
                    <a:pt x="136624" y="653650"/>
                    <a:pt x="143646" y="652300"/>
                  </a:cubicBezTo>
                  <a:cubicBezTo>
                    <a:pt x="150669" y="650812"/>
                    <a:pt x="154046" y="652300"/>
                    <a:pt x="158638" y="646222"/>
                  </a:cubicBezTo>
                  <a:cubicBezTo>
                    <a:pt x="162691" y="640008"/>
                    <a:pt x="162691" y="634606"/>
                    <a:pt x="171739" y="616507"/>
                  </a:cubicBezTo>
                  <a:cubicBezTo>
                    <a:pt x="180923" y="598680"/>
                    <a:pt x="184165" y="589089"/>
                    <a:pt x="191188" y="584632"/>
                  </a:cubicBezTo>
                  <a:cubicBezTo>
                    <a:pt x="198347" y="579635"/>
                    <a:pt x="195780" y="573015"/>
                    <a:pt x="204425" y="575044"/>
                  </a:cubicBezTo>
                  <a:cubicBezTo>
                    <a:pt x="213069" y="576798"/>
                    <a:pt x="213474" y="580850"/>
                    <a:pt x="217256" y="577609"/>
                  </a:cubicBezTo>
                  <a:cubicBezTo>
                    <a:pt x="220902" y="574639"/>
                    <a:pt x="224279" y="568426"/>
                    <a:pt x="226710" y="563562"/>
                  </a:cubicBezTo>
                  <a:cubicBezTo>
                    <a:pt x="229682" y="558565"/>
                    <a:pt x="223874" y="557349"/>
                    <a:pt x="234139" y="554783"/>
                  </a:cubicBezTo>
                  <a:cubicBezTo>
                    <a:pt x="244944" y="552217"/>
                    <a:pt x="264798" y="547895"/>
                    <a:pt x="268040" y="545328"/>
                  </a:cubicBezTo>
                  <a:cubicBezTo>
                    <a:pt x="271416" y="543167"/>
                    <a:pt x="277224" y="521287"/>
                    <a:pt x="275468" y="516425"/>
                  </a:cubicBezTo>
                  <a:cubicBezTo>
                    <a:pt x="273847" y="511022"/>
                    <a:pt x="263447" y="503864"/>
                    <a:pt x="270471" y="499001"/>
                  </a:cubicBezTo>
                  <a:cubicBezTo>
                    <a:pt x="277629" y="494004"/>
                    <a:pt x="287894" y="491573"/>
                    <a:pt x="291676" y="489412"/>
                  </a:cubicBezTo>
                  <a:cubicBezTo>
                    <a:pt x="295323" y="486981"/>
                    <a:pt x="294107" y="481173"/>
                    <a:pt x="300320" y="478742"/>
                  </a:cubicBezTo>
                  <a:cubicBezTo>
                    <a:pt x="306128" y="476716"/>
                    <a:pt x="309369" y="477931"/>
                    <a:pt x="314367" y="477526"/>
                  </a:cubicBezTo>
                  <a:cubicBezTo>
                    <a:pt x="319229" y="476716"/>
                    <a:pt x="317608" y="476716"/>
                    <a:pt x="325037" y="470503"/>
                  </a:cubicBezTo>
                  <a:cubicBezTo>
                    <a:pt x="333005" y="464695"/>
                    <a:pt x="329629" y="456861"/>
                    <a:pt x="341244" y="458077"/>
                  </a:cubicBezTo>
                  <a:cubicBezTo>
                    <a:pt x="352320" y="459698"/>
                    <a:pt x="353265" y="458482"/>
                    <a:pt x="360288" y="463344"/>
                  </a:cubicBezTo>
                  <a:cubicBezTo>
                    <a:pt x="366771" y="468342"/>
                    <a:pt x="368122" y="470098"/>
                    <a:pt x="382034" y="470503"/>
                  </a:cubicBezTo>
                  <a:cubicBezTo>
                    <a:pt x="396620" y="470908"/>
                    <a:pt x="399862" y="462534"/>
                    <a:pt x="402698" y="470503"/>
                  </a:cubicBezTo>
                  <a:cubicBezTo>
                    <a:pt x="405670" y="478337"/>
                    <a:pt x="403914" y="480768"/>
                    <a:pt x="404859" y="488737"/>
                  </a:cubicBezTo>
                  <a:cubicBezTo>
                    <a:pt x="405265" y="496570"/>
                    <a:pt x="396215" y="490627"/>
                    <a:pt x="422553" y="514264"/>
                  </a:cubicBezTo>
                  <a:cubicBezTo>
                    <a:pt x="449025" y="537900"/>
                    <a:pt x="454833" y="545328"/>
                    <a:pt x="463477" y="548975"/>
                  </a:cubicBezTo>
                  <a:cubicBezTo>
                    <a:pt x="472256" y="553162"/>
                    <a:pt x="477929" y="562617"/>
                    <a:pt x="486708" y="562211"/>
                  </a:cubicBezTo>
                  <a:cubicBezTo>
                    <a:pt x="495352" y="561807"/>
                    <a:pt x="500350" y="559780"/>
                    <a:pt x="503591" y="555188"/>
                  </a:cubicBezTo>
                  <a:cubicBezTo>
                    <a:pt x="506427" y="550731"/>
                    <a:pt x="519664" y="520477"/>
                    <a:pt x="523040" y="507240"/>
                  </a:cubicBezTo>
                  <a:cubicBezTo>
                    <a:pt x="526282" y="494004"/>
                    <a:pt x="532090" y="485360"/>
                    <a:pt x="541679" y="485360"/>
                  </a:cubicBezTo>
                  <a:cubicBezTo>
                    <a:pt x="551134" y="485360"/>
                    <a:pt x="546136" y="488737"/>
                    <a:pt x="559373" y="489412"/>
                  </a:cubicBezTo>
                  <a:cubicBezTo>
                    <a:pt x="572204" y="490627"/>
                    <a:pt x="574635" y="492383"/>
                    <a:pt x="580442" y="489952"/>
                  </a:cubicBezTo>
                  <a:cubicBezTo>
                    <a:pt x="586655" y="487791"/>
                    <a:pt x="587061" y="486170"/>
                    <a:pt x="591112" y="477121"/>
                  </a:cubicBezTo>
                  <a:cubicBezTo>
                    <a:pt x="595299" y="467667"/>
                    <a:pt x="602323" y="459698"/>
                    <a:pt x="608131" y="457267"/>
                  </a:cubicBezTo>
                  <a:cubicBezTo>
                    <a:pt x="614344" y="454295"/>
                    <a:pt x="620151" y="453485"/>
                    <a:pt x="620556" y="451459"/>
                  </a:cubicBezTo>
                  <a:cubicBezTo>
                    <a:pt x="620962" y="449838"/>
                    <a:pt x="623393" y="417963"/>
                    <a:pt x="623393" y="417963"/>
                  </a:cubicBezTo>
                  <a:cubicBezTo>
                    <a:pt x="623393" y="417963"/>
                    <a:pt x="631632" y="412966"/>
                    <a:pt x="631632" y="404727"/>
                  </a:cubicBezTo>
                  <a:cubicBezTo>
                    <a:pt x="631632" y="396488"/>
                    <a:pt x="630011" y="384062"/>
                    <a:pt x="638250" y="384062"/>
                  </a:cubicBezTo>
                  <a:cubicBezTo>
                    <a:pt x="646624" y="384062"/>
                    <a:pt x="662696" y="379470"/>
                    <a:pt x="671746" y="381901"/>
                  </a:cubicBezTo>
                  <a:cubicBezTo>
                    <a:pt x="681335" y="384872"/>
                    <a:pt x="685522" y="389059"/>
                    <a:pt x="687008" y="383522"/>
                  </a:cubicBezTo>
                  <a:cubicBezTo>
                    <a:pt x="689169" y="378254"/>
                    <a:pt x="687818" y="366639"/>
                    <a:pt x="690790" y="361371"/>
                  </a:cubicBezTo>
                  <a:cubicBezTo>
                    <a:pt x="694166" y="355564"/>
                    <a:pt x="693761" y="358535"/>
                    <a:pt x="700244" y="350566"/>
                  </a:cubicBezTo>
                  <a:cubicBezTo>
                    <a:pt x="706862" y="342732"/>
                    <a:pt x="714291" y="338142"/>
                    <a:pt x="714291" y="329901"/>
                  </a:cubicBezTo>
                  <a:cubicBezTo>
                    <a:pt x="714291" y="321662"/>
                    <a:pt x="718883" y="314234"/>
                    <a:pt x="701055" y="309237"/>
                  </a:cubicBezTo>
                  <a:cubicBezTo>
                    <a:pt x="682956" y="304239"/>
                    <a:pt x="679714" y="300999"/>
                    <a:pt x="683766" y="290598"/>
                  </a:cubicBezTo>
                  <a:cubicBezTo>
                    <a:pt x="687818" y="279794"/>
                    <a:pt x="708483" y="255886"/>
                    <a:pt x="712265" y="252106"/>
                  </a:cubicBezTo>
                  <a:cubicBezTo>
                    <a:pt x="715912" y="248458"/>
                    <a:pt x="737927" y="228603"/>
                    <a:pt x="743330" y="211180"/>
                  </a:cubicBezTo>
                  <a:cubicBezTo>
                    <a:pt x="748597" y="193892"/>
                    <a:pt x="742519" y="177686"/>
                    <a:pt x="756836" y="172417"/>
                  </a:cubicBezTo>
                  <a:cubicBezTo>
                    <a:pt x="771288" y="167014"/>
                    <a:pt x="772233" y="161207"/>
                    <a:pt x="779662" y="145134"/>
                  </a:cubicBezTo>
                  <a:cubicBezTo>
                    <a:pt x="787495" y="129467"/>
                    <a:pt x="789656" y="117852"/>
                    <a:pt x="798706" y="113259"/>
                  </a:cubicBezTo>
                  <a:cubicBezTo>
                    <a:pt x="807755" y="108667"/>
                    <a:pt x="815589" y="103265"/>
                    <a:pt x="823828" y="97997"/>
                  </a:cubicBezTo>
                  <a:cubicBezTo>
                    <a:pt x="832066" y="92594"/>
                    <a:pt x="827609" y="71390"/>
                    <a:pt x="834633" y="70579"/>
                  </a:cubicBezTo>
                  <a:cubicBezTo>
                    <a:pt x="841251" y="69903"/>
                    <a:pt x="850300" y="64906"/>
                    <a:pt x="861781" y="56938"/>
                  </a:cubicBezTo>
                  <a:cubicBezTo>
                    <a:pt x="872991" y="49644"/>
                    <a:pt x="870019" y="35192"/>
                    <a:pt x="877583" y="28034"/>
                  </a:cubicBezTo>
                  <a:cubicBezTo>
                    <a:pt x="885417" y="21551"/>
                    <a:pt x="884606" y="18579"/>
                    <a:pt x="897437" y="12367"/>
                  </a:cubicBezTo>
                  <a:cubicBezTo>
                    <a:pt x="910269" y="6154"/>
                    <a:pt x="924720" y="-2085"/>
                    <a:pt x="936606" y="481"/>
                  </a:cubicBezTo>
                  <a:cubicBezTo>
                    <a:pt x="949032" y="2372"/>
                    <a:pt x="947411" y="-464"/>
                    <a:pt x="962673" y="19795"/>
                  </a:cubicBezTo>
                  <a:cubicBezTo>
                    <a:pt x="977530" y="40460"/>
                    <a:pt x="978476" y="48023"/>
                    <a:pt x="989956" y="48698"/>
                  </a:cubicBezTo>
                  <a:cubicBezTo>
                    <a:pt x="1001167" y="49644"/>
                    <a:pt x="1004408" y="45863"/>
                    <a:pt x="1014673" y="49644"/>
                  </a:cubicBezTo>
                  <a:cubicBezTo>
                    <a:pt x="1025478" y="53291"/>
                    <a:pt x="1030070" y="67743"/>
                    <a:pt x="1032501" y="95160"/>
                  </a:cubicBezTo>
                  <a:cubicBezTo>
                    <a:pt x="1034527" y="122308"/>
                    <a:pt x="1044522" y="136895"/>
                    <a:pt x="1053571" y="141352"/>
                  </a:cubicBezTo>
                  <a:cubicBezTo>
                    <a:pt x="1062756" y="145944"/>
                    <a:pt x="1070184" y="161207"/>
                    <a:pt x="1066402" y="176065"/>
                  </a:cubicBezTo>
                  <a:cubicBezTo>
                    <a:pt x="1062756" y="191327"/>
                    <a:pt x="1043712" y="190515"/>
                    <a:pt x="1057353" y="210505"/>
                  </a:cubicBezTo>
                  <a:cubicBezTo>
                    <a:pt x="1070995" y="230224"/>
                    <a:pt x="1083420" y="266153"/>
                    <a:pt x="1085852" y="268312"/>
                  </a:cubicBezTo>
                  <a:cubicBezTo>
                    <a:pt x="1088283" y="270338"/>
                    <a:pt x="1216864" y="294785"/>
                    <a:pt x="1216864" y="300999"/>
                  </a:cubicBezTo>
                  <a:cubicBezTo>
                    <a:pt x="1216864" y="307211"/>
                    <a:pt x="1211056" y="342732"/>
                    <a:pt x="1207409" y="359345"/>
                  </a:cubicBezTo>
                  <a:cubicBezTo>
                    <a:pt x="1204033" y="375823"/>
                    <a:pt x="1208625" y="465507"/>
                    <a:pt x="1205653" y="474961"/>
                  </a:cubicBezTo>
                  <a:cubicBezTo>
                    <a:pt x="1202818" y="484550"/>
                    <a:pt x="1188230" y="527096"/>
                    <a:pt x="1185799" y="532364"/>
                  </a:cubicBezTo>
                  <a:cubicBezTo>
                    <a:pt x="1183369" y="537495"/>
                    <a:pt x="1164864" y="547356"/>
                    <a:pt x="1164864" y="562211"/>
                  </a:cubicBezTo>
                  <a:cubicBezTo>
                    <a:pt x="1164864" y="577203"/>
                    <a:pt x="1161487" y="600705"/>
                    <a:pt x="1170131" y="605298"/>
                  </a:cubicBezTo>
                  <a:cubicBezTo>
                    <a:pt x="1178776" y="609754"/>
                    <a:pt x="1197820" y="604893"/>
                    <a:pt x="1201062" y="632985"/>
                  </a:cubicBezTo>
                  <a:cubicBezTo>
                    <a:pt x="1204439" y="660943"/>
                    <a:pt x="1194578" y="697817"/>
                    <a:pt x="1192957" y="703625"/>
                  </a:cubicBezTo>
                  <a:cubicBezTo>
                    <a:pt x="1191201" y="709026"/>
                    <a:pt x="1128397" y="746980"/>
                    <a:pt x="1126777" y="758596"/>
                  </a:cubicBezTo>
                  <a:cubicBezTo>
                    <a:pt x="1124750" y="770211"/>
                    <a:pt x="1124345" y="776423"/>
                    <a:pt x="1124345" y="783446"/>
                  </a:cubicBezTo>
                  <a:cubicBezTo>
                    <a:pt x="1124345" y="790876"/>
                    <a:pt x="1125967" y="826396"/>
                    <a:pt x="1129208" y="830990"/>
                  </a:cubicBezTo>
                  <a:cubicBezTo>
                    <a:pt x="1132179" y="835581"/>
                    <a:pt x="1151087" y="856651"/>
                    <a:pt x="1161893" y="859894"/>
                  </a:cubicBezTo>
                  <a:cubicBezTo>
                    <a:pt x="1172563" y="863270"/>
                    <a:pt x="1204033" y="864891"/>
                    <a:pt x="1206464" y="865701"/>
                  </a:cubicBezTo>
                  <a:cubicBezTo>
                    <a:pt x="1209030" y="866105"/>
                    <a:pt x="1218484" y="882718"/>
                    <a:pt x="1229289" y="883123"/>
                  </a:cubicBezTo>
                  <a:cubicBezTo>
                    <a:pt x="1239961" y="883934"/>
                    <a:pt x="1240771" y="876910"/>
                    <a:pt x="1246578" y="875965"/>
                  </a:cubicBezTo>
                  <a:cubicBezTo>
                    <a:pt x="1251980" y="875291"/>
                    <a:pt x="1268998" y="858678"/>
                    <a:pt x="1281290" y="856651"/>
                  </a:cubicBezTo>
                  <a:cubicBezTo>
                    <a:pt x="1293715" y="855031"/>
                    <a:pt x="1305737" y="854219"/>
                    <a:pt x="1321403" y="855436"/>
                  </a:cubicBezTo>
                  <a:cubicBezTo>
                    <a:pt x="1337070" y="857056"/>
                    <a:pt x="1345046" y="850843"/>
                    <a:pt x="1355716" y="859488"/>
                  </a:cubicBezTo>
                  <a:cubicBezTo>
                    <a:pt x="1366386" y="868132"/>
                    <a:pt x="1392859" y="890552"/>
                    <a:pt x="1400827" y="895550"/>
                  </a:cubicBezTo>
                  <a:cubicBezTo>
                    <a:pt x="1408526" y="900817"/>
                    <a:pt x="1408526" y="895820"/>
                    <a:pt x="1415144" y="902574"/>
                  </a:cubicBezTo>
                  <a:cubicBezTo>
                    <a:pt x="1421897" y="908652"/>
                    <a:pt x="1421357" y="908245"/>
                    <a:pt x="1425544" y="922428"/>
                  </a:cubicBezTo>
                  <a:cubicBezTo>
                    <a:pt x="1429731" y="935934"/>
                    <a:pt x="1437025" y="954303"/>
                    <a:pt x="1432567" y="962136"/>
                  </a:cubicBezTo>
                  <a:cubicBezTo>
                    <a:pt x="1427975" y="969836"/>
                    <a:pt x="1417170" y="978074"/>
                    <a:pt x="1413523" y="984286"/>
                  </a:cubicBezTo>
                  <a:cubicBezTo>
                    <a:pt x="1409471" y="990095"/>
                    <a:pt x="1400827" y="990095"/>
                    <a:pt x="1412713" y="999683"/>
                  </a:cubicBezTo>
                  <a:cubicBezTo>
                    <a:pt x="1424734" y="1009543"/>
                    <a:pt x="1425139" y="1014946"/>
                    <a:pt x="1433378" y="1012920"/>
                  </a:cubicBezTo>
                  <a:cubicBezTo>
                    <a:pt x="1442022" y="1011299"/>
                    <a:pt x="1448640" y="1004546"/>
                    <a:pt x="1452017" y="1008327"/>
                  </a:cubicBezTo>
                  <a:cubicBezTo>
                    <a:pt x="1455663" y="1012514"/>
                    <a:pt x="1458230" y="1016566"/>
                    <a:pt x="1461066" y="1020755"/>
                  </a:cubicBezTo>
                  <a:cubicBezTo>
                    <a:pt x="1464307" y="1024805"/>
                    <a:pt x="1461066" y="1025347"/>
                    <a:pt x="1475923" y="1025347"/>
                  </a:cubicBezTo>
                  <a:cubicBezTo>
                    <a:pt x="1490780" y="1025347"/>
                    <a:pt x="1499559" y="1026968"/>
                    <a:pt x="1507798" y="1025347"/>
                  </a:cubicBezTo>
                  <a:cubicBezTo>
                    <a:pt x="1515632" y="1023726"/>
                    <a:pt x="1523465" y="1019943"/>
                    <a:pt x="1529273" y="1019943"/>
                  </a:cubicBezTo>
                  <a:cubicBezTo>
                    <a:pt x="1534676" y="1019943"/>
                    <a:pt x="1565200" y="1026561"/>
                    <a:pt x="1568442" y="1023184"/>
                  </a:cubicBezTo>
                  <a:cubicBezTo>
                    <a:pt x="1571413" y="1019943"/>
                    <a:pt x="1570603" y="1002249"/>
                    <a:pt x="1588701" y="984828"/>
                  </a:cubicBezTo>
                  <a:cubicBezTo>
                    <a:pt x="1607340" y="966999"/>
                    <a:pt x="1609501" y="962541"/>
                    <a:pt x="1624223" y="962947"/>
                  </a:cubicBezTo>
                  <a:cubicBezTo>
                    <a:pt x="1639620" y="963756"/>
                    <a:pt x="1663932" y="962541"/>
                    <a:pt x="1673386" y="962541"/>
                  </a:cubicBezTo>
                  <a:cubicBezTo>
                    <a:pt x="1683381" y="962136"/>
                    <a:pt x="1693241" y="964972"/>
                    <a:pt x="1700264" y="962947"/>
                  </a:cubicBezTo>
                  <a:cubicBezTo>
                    <a:pt x="1707287" y="961191"/>
                    <a:pt x="1711474" y="960785"/>
                    <a:pt x="1729168" y="961191"/>
                  </a:cubicBezTo>
                  <a:cubicBezTo>
                    <a:pt x="1746996" y="961595"/>
                    <a:pt x="1746996" y="964432"/>
                    <a:pt x="1756991" y="958354"/>
                  </a:cubicBezTo>
                  <a:cubicBezTo>
                    <a:pt x="1766850" y="952547"/>
                    <a:pt x="1785084" y="913242"/>
                    <a:pt x="1797780" y="911622"/>
                  </a:cubicBezTo>
                  <a:cubicBezTo>
                    <a:pt x="1810611" y="910271"/>
                    <a:pt x="1806019" y="913242"/>
                    <a:pt x="1827224" y="916619"/>
                  </a:cubicBezTo>
                  <a:cubicBezTo>
                    <a:pt x="1848699" y="919861"/>
                    <a:pt x="1868554" y="912028"/>
                    <a:pt x="1884221" y="905410"/>
                  </a:cubicBezTo>
                  <a:cubicBezTo>
                    <a:pt x="1899888" y="898792"/>
                    <a:pt x="1930413" y="883530"/>
                    <a:pt x="1947836" y="884339"/>
                  </a:cubicBezTo>
                  <a:cubicBezTo>
                    <a:pt x="1965259" y="885150"/>
                    <a:pt x="1992947" y="889606"/>
                    <a:pt x="1997405" y="883934"/>
                  </a:cubicBezTo>
                  <a:cubicBezTo>
                    <a:pt x="2002402" y="878532"/>
                    <a:pt x="2046149" y="833555"/>
                    <a:pt x="2059804" y="830990"/>
                  </a:cubicBezTo>
                  <a:cubicBezTo>
                    <a:pt x="2073040" y="828153"/>
                    <a:pt x="2086668" y="823155"/>
                    <a:pt x="2111534" y="823560"/>
                  </a:cubicBezTo>
                  <a:cubicBezTo>
                    <a:pt x="2136385" y="824372"/>
                    <a:pt x="2244977" y="833555"/>
                    <a:pt x="2250379" y="825316"/>
                  </a:cubicBezTo>
                  <a:lnTo>
                    <a:pt x="2250784" y="824370"/>
                  </a:lnTo>
                  <a:lnTo>
                    <a:pt x="2250920" y="824777"/>
                  </a:lnTo>
                  <a:lnTo>
                    <a:pt x="2263210" y="809918"/>
                  </a:lnTo>
                  <a:cubicBezTo>
                    <a:pt x="2269423" y="805732"/>
                    <a:pt x="2277257" y="802895"/>
                    <a:pt x="2289143" y="803706"/>
                  </a:cubicBezTo>
                  <a:cubicBezTo>
                    <a:pt x="2313994" y="805326"/>
                    <a:pt x="2307376" y="790064"/>
                    <a:pt x="2339913" y="806137"/>
                  </a:cubicBezTo>
                  <a:cubicBezTo>
                    <a:pt x="2372612" y="821939"/>
                    <a:pt x="2381661" y="828018"/>
                    <a:pt x="2394492" y="833420"/>
                  </a:cubicBezTo>
                  <a:cubicBezTo>
                    <a:pt x="2407323" y="838822"/>
                    <a:pt x="2415562" y="845442"/>
                    <a:pt x="2444466" y="837201"/>
                  </a:cubicBezTo>
                  <a:cubicBezTo>
                    <a:pt x="2473505" y="828827"/>
                    <a:pt x="2478097" y="822750"/>
                    <a:pt x="2499977" y="827207"/>
                  </a:cubicBezTo>
                  <a:cubicBezTo>
                    <a:pt x="2521723" y="832204"/>
                    <a:pt x="2529286" y="833420"/>
                    <a:pt x="2548330" y="841795"/>
                  </a:cubicBezTo>
                  <a:cubicBezTo>
                    <a:pt x="2567239" y="850032"/>
                    <a:pt x="2577099" y="856245"/>
                    <a:pt x="2580475" y="863269"/>
                  </a:cubicBezTo>
                  <a:cubicBezTo>
                    <a:pt x="2583852" y="870697"/>
                    <a:pt x="2585068" y="877991"/>
                    <a:pt x="2583447" y="887174"/>
                  </a:cubicBezTo>
                  <a:cubicBezTo>
                    <a:pt x="2581286" y="896629"/>
                    <a:pt x="2582907" y="912839"/>
                    <a:pt x="2579260" y="923237"/>
                  </a:cubicBezTo>
                  <a:cubicBezTo>
                    <a:pt x="2575613" y="933907"/>
                    <a:pt x="2543738" y="976047"/>
                    <a:pt x="2543738" y="990635"/>
                  </a:cubicBezTo>
                  <a:cubicBezTo>
                    <a:pt x="2543738" y="1005086"/>
                    <a:pt x="2539132" y="1018726"/>
                    <a:pt x="2540767" y="1032367"/>
                  </a:cubicBezTo>
                  <a:cubicBezTo>
                    <a:pt x="2542509" y="1045874"/>
                    <a:pt x="2530907" y="1066133"/>
                    <a:pt x="2548330" y="1074510"/>
                  </a:cubicBezTo>
                  <a:cubicBezTo>
                    <a:pt x="2566024" y="1083152"/>
                    <a:pt x="2613566" y="1097200"/>
                    <a:pt x="2627208" y="1098010"/>
                  </a:cubicBezTo>
                  <a:cubicBezTo>
                    <a:pt x="2640849" y="1098955"/>
                    <a:pt x="2658542" y="1099764"/>
                    <a:pt x="2658542" y="1110841"/>
                  </a:cubicBezTo>
                  <a:cubicBezTo>
                    <a:pt x="2658542" y="1122456"/>
                    <a:pt x="2643685" y="1130289"/>
                    <a:pt x="2657327" y="1135152"/>
                  </a:cubicBezTo>
                  <a:cubicBezTo>
                    <a:pt x="2670968" y="1140690"/>
                    <a:pt x="2680153" y="1140283"/>
                    <a:pt x="2683799" y="1142716"/>
                  </a:cubicBezTo>
                  <a:cubicBezTo>
                    <a:pt x="2687581" y="1145554"/>
                    <a:pt x="2689607" y="1146363"/>
                    <a:pt x="2687986" y="1156357"/>
                  </a:cubicBezTo>
                  <a:cubicBezTo>
                    <a:pt x="2686771" y="1166219"/>
                    <a:pt x="2689607" y="1171214"/>
                    <a:pt x="2693659" y="1169999"/>
                  </a:cubicBezTo>
                  <a:cubicBezTo>
                    <a:pt x="2698386" y="1168783"/>
                    <a:pt x="2698386" y="1165407"/>
                    <a:pt x="2707435" y="1162572"/>
                  </a:cubicBezTo>
                  <a:cubicBezTo>
                    <a:pt x="2716485" y="1159330"/>
                    <a:pt x="2719726" y="1157166"/>
                    <a:pt x="2724318" y="1158925"/>
                  </a:cubicBezTo>
                  <a:cubicBezTo>
                    <a:pt x="2729316" y="1160139"/>
                    <a:pt x="2724724" y="1162165"/>
                    <a:pt x="2752412" y="1165002"/>
                  </a:cubicBezTo>
                  <a:cubicBezTo>
                    <a:pt x="2780100" y="1167566"/>
                    <a:pt x="2782126" y="1165813"/>
                    <a:pt x="2797793" y="1168378"/>
                  </a:cubicBezTo>
                  <a:cubicBezTo>
                    <a:pt x="2813596" y="1170404"/>
                    <a:pt x="2815622" y="1167973"/>
                    <a:pt x="2829668" y="1177022"/>
                  </a:cubicBezTo>
                  <a:cubicBezTo>
                    <a:pt x="2843310" y="1185666"/>
                    <a:pt x="2849118" y="1196066"/>
                    <a:pt x="2854115" y="1198497"/>
                  </a:cubicBezTo>
                  <a:cubicBezTo>
                    <a:pt x="2859112" y="1200929"/>
                    <a:pt x="2863164" y="1200118"/>
                    <a:pt x="2867351" y="1196068"/>
                  </a:cubicBezTo>
                  <a:cubicBezTo>
                    <a:pt x="2870998" y="1191879"/>
                    <a:pt x="2897876" y="1157573"/>
                    <a:pt x="2908140" y="1152172"/>
                  </a:cubicBezTo>
                  <a:cubicBezTo>
                    <a:pt x="2918946" y="1146363"/>
                    <a:pt x="2937990" y="1130695"/>
                    <a:pt x="2949065" y="1126508"/>
                  </a:cubicBezTo>
                  <a:cubicBezTo>
                    <a:pt x="2960680" y="1122456"/>
                    <a:pt x="2988774" y="1113812"/>
                    <a:pt x="2992150" y="1103007"/>
                  </a:cubicBezTo>
                  <a:cubicBezTo>
                    <a:pt x="2995392" y="1092202"/>
                    <a:pt x="2982561" y="1091798"/>
                    <a:pt x="2995392" y="1082342"/>
                  </a:cubicBezTo>
                  <a:cubicBezTo>
                    <a:pt x="3008493" y="1073293"/>
                    <a:pt x="3077106" y="1014136"/>
                    <a:pt x="3087505" y="1013731"/>
                  </a:cubicBezTo>
                  <a:cubicBezTo>
                    <a:pt x="3097905" y="1013325"/>
                    <a:pt x="3098716" y="1009138"/>
                    <a:pt x="3113573" y="1014136"/>
                  </a:cubicBezTo>
                  <a:cubicBezTo>
                    <a:pt x="3128024" y="1018726"/>
                    <a:pt x="3150310" y="1049657"/>
                    <a:pt x="3170975" y="1054656"/>
                  </a:cubicBezTo>
                  <a:cubicBezTo>
                    <a:pt x="3191640" y="1059652"/>
                    <a:pt x="3201634" y="1061274"/>
                    <a:pt x="3211494" y="1062488"/>
                  </a:cubicBezTo>
                  <a:cubicBezTo>
                    <a:pt x="3220948" y="1064110"/>
                    <a:pt x="3219328" y="1067487"/>
                    <a:pt x="3224730" y="1062893"/>
                  </a:cubicBezTo>
                  <a:cubicBezTo>
                    <a:pt x="3229728" y="1058301"/>
                    <a:pt x="3224325" y="1046686"/>
                    <a:pt x="3230538" y="1038986"/>
                  </a:cubicBezTo>
                  <a:cubicBezTo>
                    <a:pt x="3236751" y="1031155"/>
                    <a:pt x="3228782" y="1036015"/>
                    <a:pt x="3244179" y="1023996"/>
                  </a:cubicBezTo>
                  <a:cubicBezTo>
                    <a:pt x="3259442" y="1011973"/>
                    <a:pt x="3280107" y="998466"/>
                    <a:pt x="3272273" y="990635"/>
                  </a:cubicBezTo>
                  <a:cubicBezTo>
                    <a:pt x="3264439" y="982665"/>
                    <a:pt x="3259442" y="983882"/>
                    <a:pt x="3252418" y="975237"/>
                  </a:cubicBezTo>
                  <a:cubicBezTo>
                    <a:pt x="3244990" y="966459"/>
                    <a:pt x="3233510" y="949169"/>
                    <a:pt x="3231348" y="940120"/>
                  </a:cubicBezTo>
                  <a:cubicBezTo>
                    <a:pt x="3228782" y="931069"/>
                    <a:pt x="3223110" y="922698"/>
                    <a:pt x="3223110" y="918645"/>
                  </a:cubicBezTo>
                  <a:cubicBezTo>
                    <a:pt x="3223110" y="914863"/>
                    <a:pt x="3219733" y="911216"/>
                    <a:pt x="3231754" y="911216"/>
                  </a:cubicBezTo>
                  <a:cubicBezTo>
                    <a:pt x="3243774" y="911216"/>
                    <a:pt x="3250257" y="911216"/>
                    <a:pt x="3256470" y="907433"/>
                  </a:cubicBezTo>
                  <a:cubicBezTo>
                    <a:pt x="3263224" y="903788"/>
                    <a:pt x="3272273" y="899197"/>
                    <a:pt x="3287130" y="899197"/>
                  </a:cubicBezTo>
                  <a:cubicBezTo>
                    <a:pt x="3301987" y="899197"/>
                    <a:pt x="3321841" y="895956"/>
                    <a:pt x="3329270" y="889202"/>
                  </a:cubicBezTo>
                  <a:cubicBezTo>
                    <a:pt x="3336698" y="882718"/>
                    <a:pt x="3345477" y="865296"/>
                    <a:pt x="3354932" y="876370"/>
                  </a:cubicBezTo>
                  <a:cubicBezTo>
                    <a:pt x="3363981" y="887580"/>
                    <a:pt x="3395451" y="950520"/>
                    <a:pt x="3395451" y="950520"/>
                  </a:cubicBezTo>
                  <a:cubicBezTo>
                    <a:pt x="3395451" y="950520"/>
                    <a:pt x="3485539" y="950116"/>
                    <a:pt x="3494183" y="947549"/>
                  </a:cubicBezTo>
                  <a:cubicBezTo>
                    <a:pt x="3502827" y="945523"/>
                    <a:pt x="3501206" y="939310"/>
                    <a:pt x="3507419" y="946199"/>
                  </a:cubicBezTo>
                  <a:cubicBezTo>
                    <a:pt x="3514037" y="952953"/>
                    <a:pt x="3525923" y="960380"/>
                    <a:pt x="3529299" y="965377"/>
                  </a:cubicBezTo>
                  <a:cubicBezTo>
                    <a:pt x="3532541" y="970376"/>
                    <a:pt x="3534161" y="974830"/>
                    <a:pt x="3536323" y="981583"/>
                  </a:cubicBezTo>
                  <a:cubicBezTo>
                    <a:pt x="3538349" y="987663"/>
                    <a:pt x="3534161" y="990635"/>
                    <a:pt x="3549019" y="991848"/>
                  </a:cubicBezTo>
                  <a:cubicBezTo>
                    <a:pt x="3564011" y="993065"/>
                    <a:pt x="3570089" y="991444"/>
                    <a:pt x="3583730" y="992660"/>
                  </a:cubicBezTo>
                  <a:cubicBezTo>
                    <a:pt x="3597506" y="993877"/>
                    <a:pt x="3648696" y="985907"/>
                    <a:pt x="3648696" y="985907"/>
                  </a:cubicBezTo>
                  <a:cubicBezTo>
                    <a:pt x="3648696" y="985907"/>
                    <a:pt x="3667335" y="971185"/>
                    <a:pt x="3677600" y="974021"/>
                  </a:cubicBezTo>
                  <a:cubicBezTo>
                    <a:pt x="3688405" y="977263"/>
                    <a:pt x="3690025" y="974021"/>
                    <a:pt x="3703667" y="991444"/>
                  </a:cubicBezTo>
                  <a:cubicBezTo>
                    <a:pt x="3717309" y="1008731"/>
                    <a:pt x="3732976" y="1025614"/>
                    <a:pt x="3744996" y="1034800"/>
                  </a:cubicBezTo>
                  <a:cubicBezTo>
                    <a:pt x="3757017" y="1044391"/>
                    <a:pt x="3782949" y="1048847"/>
                    <a:pt x="3796591" y="1048847"/>
                  </a:cubicBezTo>
                  <a:cubicBezTo>
                    <a:pt x="3810637" y="1048847"/>
                    <a:pt x="3845889" y="1078157"/>
                    <a:pt x="3845889" y="1078157"/>
                  </a:cubicBezTo>
                  <a:lnTo>
                    <a:pt x="3847915" y="1146768"/>
                  </a:lnTo>
                  <a:cubicBezTo>
                    <a:pt x="3847915" y="1146768"/>
                    <a:pt x="3772684" y="1208897"/>
                    <a:pt x="3780923" y="1216732"/>
                  </a:cubicBezTo>
                  <a:cubicBezTo>
                    <a:pt x="3789297" y="1224159"/>
                    <a:pt x="3795375" y="1239557"/>
                    <a:pt x="3815230" y="1255088"/>
                  </a:cubicBezTo>
                  <a:cubicBezTo>
                    <a:pt x="3834679" y="1271297"/>
                    <a:pt x="3823469" y="1281562"/>
                    <a:pt x="3828061" y="1296959"/>
                  </a:cubicBezTo>
                  <a:cubicBezTo>
                    <a:pt x="3832653" y="1312221"/>
                    <a:pt x="3897889" y="1418387"/>
                    <a:pt x="3899915" y="1425140"/>
                  </a:cubicBezTo>
                  <a:cubicBezTo>
                    <a:pt x="3902481" y="1432163"/>
                    <a:pt x="3928008" y="1435810"/>
                    <a:pt x="3952320" y="1435810"/>
                  </a:cubicBezTo>
                  <a:cubicBezTo>
                    <a:pt x="3976496" y="1435810"/>
                    <a:pt x="4033493" y="1435810"/>
                    <a:pt x="4046324" y="1438376"/>
                  </a:cubicBezTo>
                  <a:cubicBezTo>
                    <a:pt x="4059425" y="1440402"/>
                    <a:pt x="4072256" y="1431353"/>
                    <a:pt x="4086708" y="1463093"/>
                  </a:cubicBezTo>
                  <a:cubicBezTo>
                    <a:pt x="4100755" y="1494968"/>
                    <a:pt x="4113181" y="1531435"/>
                    <a:pt x="4110749" y="1543726"/>
                  </a:cubicBezTo>
                  <a:cubicBezTo>
                    <a:pt x="4108589" y="1555747"/>
                    <a:pt x="4104942" y="1612744"/>
                    <a:pt x="4108589" y="1625575"/>
                  </a:cubicBezTo>
                  <a:cubicBezTo>
                    <a:pt x="4111560" y="1635975"/>
                    <a:pt x="4120609" y="1750914"/>
                    <a:pt x="4134656" y="1792649"/>
                  </a:cubicBezTo>
                  <a:lnTo>
                    <a:pt x="4141679" y="1806290"/>
                  </a:lnTo>
                  <a:cubicBezTo>
                    <a:pt x="4143030" y="1807506"/>
                    <a:pt x="4144110" y="1807911"/>
                    <a:pt x="4145866" y="1807506"/>
                  </a:cubicBezTo>
                  <a:cubicBezTo>
                    <a:pt x="4166126" y="1801698"/>
                    <a:pt x="4213128" y="1752940"/>
                    <a:pt x="4232172" y="1754561"/>
                  </a:cubicBezTo>
                  <a:cubicBezTo>
                    <a:pt x="4251081" y="1756317"/>
                    <a:pt x="4285117" y="1755371"/>
                    <a:pt x="4289574" y="1750914"/>
                  </a:cubicBezTo>
                  <a:cubicBezTo>
                    <a:pt x="4294166" y="1746322"/>
                    <a:pt x="4300379" y="1733491"/>
                    <a:pt x="4310239" y="1730249"/>
                  </a:cubicBezTo>
                  <a:cubicBezTo>
                    <a:pt x="4320234" y="1727278"/>
                    <a:pt x="4321044" y="1719444"/>
                    <a:pt x="4366426" y="1723496"/>
                  </a:cubicBezTo>
                  <a:cubicBezTo>
                    <a:pt x="4411942" y="1727278"/>
                    <a:pt x="4444493" y="1739299"/>
                    <a:pt x="4468129" y="1738083"/>
                  </a:cubicBezTo>
                  <a:cubicBezTo>
                    <a:pt x="4491630" y="1736462"/>
                    <a:pt x="4525531" y="1709990"/>
                    <a:pt x="4533500" y="1697564"/>
                  </a:cubicBezTo>
                  <a:cubicBezTo>
                    <a:pt x="4540928" y="1685543"/>
                    <a:pt x="4547141" y="1655019"/>
                    <a:pt x="4557406" y="1652047"/>
                  </a:cubicBezTo>
                  <a:cubicBezTo>
                    <a:pt x="4568076" y="1649211"/>
                    <a:pt x="4577125" y="1637596"/>
                    <a:pt x="4597925" y="1637596"/>
                  </a:cubicBezTo>
                  <a:cubicBezTo>
                    <a:pt x="4618185" y="1637596"/>
                    <a:pt x="4636283" y="1640837"/>
                    <a:pt x="4637229" y="1647590"/>
                  </a:cubicBezTo>
                  <a:cubicBezTo>
                    <a:pt x="4638039" y="1654479"/>
                    <a:pt x="4617239" y="1659206"/>
                    <a:pt x="4635068" y="1668660"/>
                  </a:cubicBezTo>
                  <a:cubicBezTo>
                    <a:pt x="4652356" y="1678520"/>
                    <a:pt x="4649114" y="1664878"/>
                    <a:pt x="4670589" y="1687704"/>
                  </a:cubicBezTo>
                  <a:cubicBezTo>
                    <a:pt x="4691659" y="1710395"/>
                    <a:pt x="4692470" y="1709179"/>
                    <a:pt x="4699898" y="1728629"/>
                  </a:cubicBezTo>
                  <a:cubicBezTo>
                    <a:pt x="4707867" y="1748483"/>
                    <a:pt x="4726911" y="1775631"/>
                    <a:pt x="4735150" y="1781844"/>
                  </a:cubicBezTo>
                  <a:cubicBezTo>
                    <a:pt x="4743389" y="1788192"/>
                    <a:pt x="4751628" y="1798457"/>
                    <a:pt x="4773508" y="1802508"/>
                  </a:cubicBezTo>
                  <a:cubicBezTo>
                    <a:pt x="4795794" y="1806290"/>
                    <a:pt x="4785124" y="1801698"/>
                    <a:pt x="4814838" y="1805480"/>
                  </a:cubicBezTo>
                  <a:cubicBezTo>
                    <a:pt x="4844281" y="1809127"/>
                    <a:pt x="5001226" y="1807506"/>
                    <a:pt x="5021891" y="1816555"/>
                  </a:cubicBezTo>
                  <a:cubicBezTo>
                    <a:pt x="5042150" y="1825739"/>
                    <a:pt x="5092124" y="1916232"/>
                    <a:pt x="5111033" y="1916232"/>
                  </a:cubicBezTo>
                  <a:cubicBezTo>
                    <a:pt x="5130077" y="1916232"/>
                    <a:pt x="5224351" y="1910019"/>
                    <a:pt x="5239209" y="1910830"/>
                  </a:cubicBezTo>
                  <a:cubicBezTo>
                    <a:pt x="5254471" y="1911640"/>
                    <a:pt x="5288777" y="1888950"/>
                    <a:pt x="5288777" y="1888950"/>
                  </a:cubicBezTo>
                  <a:lnTo>
                    <a:pt x="5343748" y="1892326"/>
                  </a:lnTo>
                  <a:lnTo>
                    <a:pt x="5372247" y="1864098"/>
                  </a:lnTo>
                  <a:cubicBezTo>
                    <a:pt x="5372247" y="1864098"/>
                    <a:pt x="5403716" y="1866259"/>
                    <a:pt x="5409524" y="1869500"/>
                  </a:cubicBezTo>
                  <a:cubicBezTo>
                    <a:pt x="5415602" y="1872742"/>
                    <a:pt x="5433025" y="1875713"/>
                    <a:pt x="5445721" y="1874498"/>
                  </a:cubicBezTo>
                  <a:cubicBezTo>
                    <a:pt x="5458687" y="1873147"/>
                    <a:pt x="5471383" y="1873687"/>
                    <a:pt x="5482188" y="1868285"/>
                  </a:cubicBezTo>
                  <a:cubicBezTo>
                    <a:pt x="5492859" y="1862477"/>
                    <a:pt x="5501638" y="1853833"/>
                    <a:pt x="5510687" y="1855048"/>
                  </a:cubicBezTo>
                  <a:cubicBezTo>
                    <a:pt x="5519871" y="1856399"/>
                    <a:pt x="5554178" y="1862882"/>
                    <a:pt x="5560390" y="1865448"/>
                  </a:cubicBezTo>
                  <a:cubicBezTo>
                    <a:pt x="5566063" y="1867474"/>
                    <a:pt x="5613200" y="1892596"/>
                    <a:pt x="5623870" y="1898134"/>
                  </a:cubicBezTo>
                  <a:cubicBezTo>
                    <a:pt x="5634676" y="1903401"/>
                    <a:pt x="5662364" y="1917043"/>
                    <a:pt x="5672223" y="1926227"/>
                  </a:cubicBezTo>
                  <a:cubicBezTo>
                    <a:pt x="5682218" y="1935276"/>
                    <a:pt x="5697480" y="1965531"/>
                    <a:pt x="5702072" y="1969988"/>
                  </a:cubicBezTo>
                  <a:cubicBezTo>
                    <a:pt x="5706530" y="1974580"/>
                    <a:pt x="5715714" y="1972824"/>
                    <a:pt x="5722197" y="1969178"/>
                  </a:cubicBezTo>
                  <a:cubicBezTo>
                    <a:pt x="5725979" y="1967422"/>
                    <a:pt x="5737999" y="1957562"/>
                    <a:pt x="5751641" y="1947702"/>
                  </a:cubicBezTo>
                  <a:lnTo>
                    <a:pt x="5768929" y="1934871"/>
                  </a:lnTo>
                  <a:cubicBezTo>
                    <a:pt x="5777303" y="1929469"/>
                    <a:pt x="5784191" y="1925417"/>
                    <a:pt x="5789189" y="1923661"/>
                  </a:cubicBezTo>
                  <a:cubicBezTo>
                    <a:pt x="5805261" y="1919204"/>
                    <a:pt x="5828087" y="1907183"/>
                    <a:pt x="5837136" y="1917043"/>
                  </a:cubicBezTo>
                  <a:cubicBezTo>
                    <a:pt x="5846320" y="1927037"/>
                    <a:pt x="5908180" y="1946487"/>
                    <a:pt x="5915203" y="1946487"/>
                  </a:cubicBezTo>
                  <a:cubicBezTo>
                    <a:pt x="5921822" y="1946487"/>
                    <a:pt x="5935463" y="1948107"/>
                    <a:pt x="5939245" y="1958778"/>
                  </a:cubicBezTo>
                  <a:cubicBezTo>
                    <a:pt x="5943431" y="1969178"/>
                    <a:pt x="5956263" y="2032387"/>
                    <a:pt x="5956263" y="2032387"/>
                  </a:cubicBezTo>
                  <a:cubicBezTo>
                    <a:pt x="5956263" y="2032387"/>
                    <a:pt x="5944647" y="2076283"/>
                    <a:pt x="6064449" y="2155971"/>
                  </a:cubicBezTo>
                  <a:cubicBezTo>
                    <a:pt x="6184251" y="2235794"/>
                    <a:pt x="6210318" y="2231742"/>
                    <a:pt x="6214100" y="2235794"/>
                  </a:cubicBezTo>
                  <a:cubicBezTo>
                    <a:pt x="6217746" y="2239575"/>
                    <a:pt x="6290411" y="2313996"/>
                    <a:pt x="6290411" y="2313996"/>
                  </a:cubicBezTo>
                  <a:cubicBezTo>
                    <a:pt x="6290411" y="2313996"/>
                    <a:pt x="6336873" y="2290360"/>
                    <a:pt x="6345787" y="2281715"/>
                  </a:cubicBezTo>
                  <a:cubicBezTo>
                    <a:pt x="6354971" y="2273477"/>
                    <a:pt x="6409537" y="2249030"/>
                    <a:pt x="6421018" y="2249030"/>
                  </a:cubicBezTo>
                  <a:cubicBezTo>
                    <a:pt x="6432633" y="2249030"/>
                    <a:pt x="6429797" y="2255648"/>
                    <a:pt x="6447895" y="2247814"/>
                  </a:cubicBezTo>
                  <a:cubicBezTo>
                    <a:pt x="6466129" y="2239981"/>
                    <a:pt x="6475718" y="2231336"/>
                    <a:pt x="6496653" y="2225934"/>
                  </a:cubicBezTo>
                  <a:cubicBezTo>
                    <a:pt x="6517318" y="2220126"/>
                    <a:pt x="6521100" y="2216074"/>
                    <a:pt x="6535957" y="2217290"/>
                  </a:cubicBezTo>
                  <a:cubicBezTo>
                    <a:pt x="6550814" y="2218100"/>
                    <a:pt x="6881315" y="2218100"/>
                    <a:pt x="6881315" y="2218100"/>
                  </a:cubicBezTo>
                  <a:cubicBezTo>
                    <a:pt x="6881315" y="2218100"/>
                    <a:pt x="6883476" y="2139088"/>
                    <a:pt x="6887934" y="2134226"/>
                  </a:cubicBezTo>
                  <a:cubicBezTo>
                    <a:pt x="6892526" y="2128823"/>
                    <a:pt x="6890499" y="2102756"/>
                    <a:pt x="6890499" y="2102756"/>
                  </a:cubicBezTo>
                  <a:lnTo>
                    <a:pt x="6918593" y="2070070"/>
                  </a:lnTo>
                  <a:lnTo>
                    <a:pt x="6951279" y="2073312"/>
                  </a:lnTo>
                  <a:cubicBezTo>
                    <a:pt x="6951279" y="2073312"/>
                    <a:pt x="7032317" y="1992678"/>
                    <a:pt x="7037585" y="1991868"/>
                  </a:cubicBezTo>
                  <a:cubicBezTo>
                    <a:pt x="7042987" y="1991463"/>
                    <a:pt x="7052981" y="1984440"/>
                    <a:pt x="7058249" y="1982414"/>
                  </a:cubicBezTo>
                  <a:cubicBezTo>
                    <a:pt x="7063111" y="1979982"/>
                    <a:pt x="7087558" y="1951754"/>
                    <a:pt x="7095392" y="1949728"/>
                  </a:cubicBezTo>
                  <a:cubicBezTo>
                    <a:pt x="7102955" y="1947162"/>
                    <a:pt x="7118217" y="1939869"/>
                    <a:pt x="7118217" y="1939869"/>
                  </a:cubicBezTo>
                  <a:cubicBezTo>
                    <a:pt x="7118217" y="1939869"/>
                    <a:pt x="7119433" y="1881116"/>
                    <a:pt x="7124025" y="1879090"/>
                  </a:cubicBezTo>
                  <a:cubicBezTo>
                    <a:pt x="7128482" y="1876659"/>
                    <a:pt x="7233832" y="1830197"/>
                    <a:pt x="7233832" y="1830197"/>
                  </a:cubicBezTo>
                  <a:lnTo>
                    <a:pt x="7266517" y="1829791"/>
                  </a:lnTo>
                  <a:cubicBezTo>
                    <a:pt x="7266517" y="1829791"/>
                    <a:pt x="7261115" y="1879090"/>
                    <a:pt x="7269894" y="1890975"/>
                  </a:cubicBezTo>
                  <a:cubicBezTo>
                    <a:pt x="7278133" y="1903401"/>
                    <a:pt x="7297987" y="1925417"/>
                    <a:pt x="7300824" y="1936087"/>
                  </a:cubicBezTo>
                  <a:cubicBezTo>
                    <a:pt x="7303660" y="1946487"/>
                    <a:pt x="7318922" y="1969178"/>
                    <a:pt x="7334725" y="1983629"/>
                  </a:cubicBezTo>
                  <a:cubicBezTo>
                    <a:pt x="7350932" y="1998081"/>
                    <a:pt x="7356200" y="2008886"/>
                    <a:pt x="7357010" y="2014289"/>
                  </a:cubicBezTo>
                  <a:cubicBezTo>
                    <a:pt x="7357821" y="2019151"/>
                    <a:pt x="7356200" y="2039006"/>
                    <a:pt x="7357821" y="2046434"/>
                  </a:cubicBezTo>
                  <a:cubicBezTo>
                    <a:pt x="7359037" y="2054403"/>
                    <a:pt x="7403743" y="2079930"/>
                    <a:pt x="7403743" y="2079930"/>
                  </a:cubicBezTo>
                  <a:cubicBezTo>
                    <a:pt x="7403743" y="2079930"/>
                    <a:pt x="7440480" y="2079120"/>
                    <a:pt x="7444262" y="2079930"/>
                  </a:cubicBezTo>
                  <a:cubicBezTo>
                    <a:pt x="7447908" y="2080740"/>
                    <a:pt x="7476002" y="2096948"/>
                    <a:pt x="7476002" y="2096948"/>
                  </a:cubicBezTo>
                  <a:lnTo>
                    <a:pt x="7482215" y="2129904"/>
                  </a:lnTo>
                  <a:cubicBezTo>
                    <a:pt x="7482215" y="2129904"/>
                    <a:pt x="7499638" y="2155971"/>
                    <a:pt x="7510038" y="2157321"/>
                  </a:cubicBezTo>
                  <a:cubicBezTo>
                    <a:pt x="7520708" y="2158807"/>
                    <a:pt x="7548801" y="2158807"/>
                    <a:pt x="7548801" y="2158807"/>
                  </a:cubicBezTo>
                  <a:cubicBezTo>
                    <a:pt x="7548801" y="2158807"/>
                    <a:pt x="7557850" y="2133280"/>
                    <a:pt x="7567845" y="2129498"/>
                  </a:cubicBezTo>
                  <a:cubicBezTo>
                    <a:pt x="7577705" y="2125446"/>
                    <a:pt x="7601206" y="2108158"/>
                    <a:pt x="7601206" y="2108158"/>
                  </a:cubicBezTo>
                  <a:cubicBezTo>
                    <a:pt x="7601206" y="2108158"/>
                    <a:pt x="7627678" y="2092356"/>
                    <a:pt x="7632271" y="2088304"/>
                  </a:cubicBezTo>
                  <a:cubicBezTo>
                    <a:pt x="7636728" y="2084522"/>
                    <a:pt x="7654151" y="2068855"/>
                    <a:pt x="7654151" y="2068855"/>
                  </a:cubicBezTo>
                  <a:cubicBezTo>
                    <a:pt x="7654151" y="2068855"/>
                    <a:pt x="7673195" y="2100595"/>
                    <a:pt x="7705745" y="2105187"/>
                  </a:cubicBezTo>
                  <a:cubicBezTo>
                    <a:pt x="7738431" y="2109644"/>
                    <a:pt x="7745859" y="2101405"/>
                    <a:pt x="7770981" y="2103566"/>
                  </a:cubicBezTo>
                  <a:cubicBezTo>
                    <a:pt x="7795833" y="2105997"/>
                    <a:pt x="7833111" y="2111805"/>
                    <a:pt x="7837703" y="2111805"/>
                  </a:cubicBezTo>
                  <a:cubicBezTo>
                    <a:pt x="7842160" y="2111805"/>
                    <a:pt x="7847427" y="2129904"/>
                    <a:pt x="7847427" y="2129904"/>
                  </a:cubicBezTo>
                  <a:cubicBezTo>
                    <a:pt x="7847427" y="2129904"/>
                    <a:pt x="7842160" y="2182443"/>
                    <a:pt x="7849183" y="2184199"/>
                  </a:cubicBezTo>
                  <a:cubicBezTo>
                    <a:pt x="7855801" y="2185415"/>
                    <a:pt x="7890108" y="2197841"/>
                    <a:pt x="7905370" y="2204459"/>
                  </a:cubicBezTo>
                  <a:cubicBezTo>
                    <a:pt x="7920227" y="2211482"/>
                    <a:pt x="7937245" y="2226339"/>
                    <a:pt x="7938325" y="2230796"/>
                  </a:cubicBezTo>
                  <a:cubicBezTo>
                    <a:pt x="7940081" y="2235794"/>
                    <a:pt x="7930897" y="2259835"/>
                    <a:pt x="7930897" y="2265102"/>
                  </a:cubicBezTo>
                  <a:cubicBezTo>
                    <a:pt x="7930897" y="2270505"/>
                    <a:pt x="7954533" y="2295762"/>
                    <a:pt x="7954533" y="2295762"/>
                  </a:cubicBezTo>
                  <a:lnTo>
                    <a:pt x="8036382" y="2324260"/>
                  </a:lnTo>
                  <a:cubicBezTo>
                    <a:pt x="8036382" y="2324260"/>
                    <a:pt x="8100807" y="2275908"/>
                    <a:pt x="8104589" y="2275908"/>
                  </a:cubicBezTo>
                  <a:cubicBezTo>
                    <a:pt x="8108641" y="2275908"/>
                    <a:pt x="8115394" y="2287793"/>
                    <a:pt x="8115394" y="2287793"/>
                  </a:cubicBezTo>
                  <a:lnTo>
                    <a:pt x="8138895" y="2290360"/>
                  </a:lnTo>
                  <a:cubicBezTo>
                    <a:pt x="8138895" y="2290360"/>
                    <a:pt x="8178063" y="2242007"/>
                    <a:pt x="8192651" y="2248625"/>
                  </a:cubicBezTo>
                  <a:cubicBezTo>
                    <a:pt x="8206698" y="2254838"/>
                    <a:pt x="8201295" y="2253622"/>
                    <a:pt x="8218988" y="2269290"/>
                  </a:cubicBezTo>
                  <a:cubicBezTo>
                    <a:pt x="8236681" y="2284552"/>
                    <a:pt x="8245866" y="2309403"/>
                    <a:pt x="8251673" y="2320614"/>
                  </a:cubicBezTo>
                  <a:cubicBezTo>
                    <a:pt x="8257887" y="2332094"/>
                    <a:pt x="8253294" y="2363969"/>
                    <a:pt x="8273149" y="2371398"/>
                  </a:cubicBezTo>
                  <a:cubicBezTo>
                    <a:pt x="8293003" y="2378826"/>
                    <a:pt x="8305024" y="2376800"/>
                    <a:pt x="8322312" y="2375180"/>
                  </a:cubicBezTo>
                  <a:cubicBezTo>
                    <a:pt x="8339600" y="2373829"/>
                    <a:pt x="8338519" y="2379637"/>
                    <a:pt x="8343922" y="2389631"/>
                  </a:cubicBezTo>
                  <a:cubicBezTo>
                    <a:pt x="8348784" y="2399491"/>
                    <a:pt x="8358779" y="2424748"/>
                    <a:pt x="8358779" y="2424748"/>
                  </a:cubicBezTo>
                  <a:lnTo>
                    <a:pt x="8354998" y="2452031"/>
                  </a:lnTo>
                  <a:cubicBezTo>
                    <a:pt x="8354998" y="2452031"/>
                    <a:pt x="8353377" y="2457839"/>
                    <a:pt x="8372826" y="2468103"/>
                  </a:cubicBezTo>
                  <a:cubicBezTo>
                    <a:pt x="8392140" y="2478098"/>
                    <a:pt x="8392140" y="2482150"/>
                    <a:pt x="8395921" y="2490524"/>
                  </a:cubicBezTo>
                  <a:cubicBezTo>
                    <a:pt x="8399164" y="2498763"/>
                    <a:pt x="8415641" y="2559542"/>
                    <a:pt x="8418613" y="2566160"/>
                  </a:cubicBezTo>
                  <a:cubicBezTo>
                    <a:pt x="8421178" y="2572373"/>
                    <a:pt x="8418613" y="2598035"/>
                    <a:pt x="8419828" y="2605464"/>
                  </a:cubicBezTo>
                  <a:cubicBezTo>
                    <a:pt x="8420638" y="2612892"/>
                    <a:pt x="8411994" y="2691094"/>
                    <a:pt x="8431443" y="2709193"/>
                  </a:cubicBezTo>
                  <a:cubicBezTo>
                    <a:pt x="8451298" y="2727426"/>
                    <a:pt x="8459537" y="2728237"/>
                    <a:pt x="8464129" y="2744039"/>
                  </a:cubicBezTo>
                  <a:cubicBezTo>
                    <a:pt x="8468586" y="2759977"/>
                    <a:pt x="8461157" y="2777400"/>
                    <a:pt x="8483848" y="2791041"/>
                  </a:cubicBezTo>
                  <a:cubicBezTo>
                    <a:pt x="8506539" y="2804683"/>
                    <a:pt x="8523287" y="2809275"/>
                    <a:pt x="8540981" y="2809275"/>
                  </a:cubicBezTo>
                  <a:cubicBezTo>
                    <a:pt x="8558268" y="2809275"/>
                    <a:pt x="8569073" y="2799280"/>
                    <a:pt x="8577313" y="2806439"/>
                  </a:cubicBezTo>
                  <a:cubicBezTo>
                    <a:pt x="8585552" y="2812922"/>
                    <a:pt x="8609053" y="2824537"/>
                    <a:pt x="8620263" y="2833722"/>
                  </a:cubicBezTo>
                  <a:cubicBezTo>
                    <a:pt x="8631878" y="2842771"/>
                    <a:pt x="8656595" y="2867488"/>
                    <a:pt x="8670777" y="2873836"/>
                  </a:cubicBezTo>
                  <a:cubicBezTo>
                    <a:pt x="8684283" y="2879913"/>
                    <a:pt x="8681852" y="2891934"/>
                    <a:pt x="8691036" y="2886532"/>
                  </a:cubicBezTo>
                  <a:cubicBezTo>
                    <a:pt x="8700085" y="2881264"/>
                    <a:pt x="8699275" y="2873836"/>
                    <a:pt x="8717374" y="2876267"/>
                  </a:cubicBezTo>
                  <a:cubicBezTo>
                    <a:pt x="8735607" y="2878293"/>
                    <a:pt x="8733447" y="2886532"/>
                    <a:pt x="8744116" y="2899363"/>
                  </a:cubicBezTo>
                  <a:cubicBezTo>
                    <a:pt x="8754517" y="2912734"/>
                    <a:pt x="8753706" y="2922594"/>
                    <a:pt x="8769103" y="2928401"/>
                  </a:cubicBezTo>
                  <a:cubicBezTo>
                    <a:pt x="8784230" y="2934479"/>
                    <a:pt x="8824749" y="2964328"/>
                    <a:pt x="8832313" y="2960547"/>
                  </a:cubicBezTo>
                  <a:cubicBezTo>
                    <a:pt x="8839336" y="2956900"/>
                    <a:pt x="8864053" y="2944474"/>
                    <a:pt x="8870671" y="2944879"/>
                  </a:cubicBezTo>
                  <a:cubicBezTo>
                    <a:pt x="8877289" y="2945284"/>
                    <a:pt x="8897144" y="2966760"/>
                    <a:pt x="8899980" y="2968785"/>
                  </a:cubicBezTo>
                  <a:cubicBezTo>
                    <a:pt x="8902546" y="2971352"/>
                    <a:pt x="8912811" y="3034562"/>
                    <a:pt x="8912811" y="3034562"/>
                  </a:cubicBezTo>
                  <a:lnTo>
                    <a:pt x="8858232" y="304036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grpSp>
          <p:nvGrpSpPr>
            <p:cNvPr id="35" name="Рисунок 23">
              <a:extLst>
                <a:ext uri="{FF2B5EF4-FFF2-40B4-BE49-F238E27FC236}">
                  <a16:creationId xmlns:a16="http://schemas.microsoft.com/office/drawing/2014/main" xmlns="" id="{69A0675C-F686-4B77-BBB3-27635F9E157E}"/>
                </a:ext>
              </a:extLst>
            </p:cNvPr>
            <p:cNvGrpSpPr/>
            <p:nvPr/>
          </p:nvGrpSpPr>
          <p:grpSpPr>
            <a:xfrm>
              <a:off x="361299" y="1411922"/>
              <a:ext cx="8912765" cy="5093973"/>
              <a:chOff x="361299" y="1411922"/>
              <a:chExt cx="8912765" cy="5093973"/>
            </a:xfrm>
          </p:grpSpPr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xmlns="" id="{AD5E3B74-8302-4DE1-AD3C-B7558A78F1DB}"/>
                  </a:ext>
                </a:extLst>
              </p:cNvPr>
              <p:cNvSpPr/>
              <p:nvPr/>
            </p:nvSpPr>
            <p:spPr>
              <a:xfrm>
                <a:off x="361299" y="1411922"/>
                <a:ext cx="2282507" cy="2879628"/>
              </a:xfrm>
              <a:custGeom>
                <a:avLst/>
                <a:gdLst>
                  <a:gd name="connsiteX0" fmla="*/ 555194 w 2282507"/>
                  <a:gd name="connsiteY0" fmla="*/ 2808869 h 2879628"/>
                  <a:gd name="connsiteX1" fmla="*/ 555194 w 2282507"/>
                  <a:gd name="connsiteY1" fmla="*/ 2808869 h 2879628"/>
                  <a:gd name="connsiteX2" fmla="*/ 539461 w 2282507"/>
                  <a:gd name="connsiteY2" fmla="*/ 2803506 h 2879628"/>
                  <a:gd name="connsiteX3" fmla="*/ 527930 w 2282507"/>
                  <a:gd name="connsiteY3" fmla="*/ 2786529 h 2879628"/>
                  <a:gd name="connsiteX4" fmla="*/ 539461 w 2282507"/>
                  <a:gd name="connsiteY4" fmla="*/ 2778290 h 2879628"/>
                  <a:gd name="connsiteX5" fmla="*/ 552311 w 2282507"/>
                  <a:gd name="connsiteY5" fmla="*/ 2771240 h 2879628"/>
                  <a:gd name="connsiteX6" fmla="*/ 577530 w 2282507"/>
                  <a:gd name="connsiteY6" fmla="*/ 2762123 h 2879628"/>
                  <a:gd name="connsiteX7" fmla="*/ 587051 w 2282507"/>
                  <a:gd name="connsiteY7" fmla="*/ 2760502 h 2879628"/>
                  <a:gd name="connsiteX8" fmla="*/ 596547 w 2282507"/>
                  <a:gd name="connsiteY8" fmla="*/ 2753060 h 2879628"/>
                  <a:gd name="connsiteX9" fmla="*/ 618849 w 2282507"/>
                  <a:gd name="connsiteY9" fmla="*/ 2738568 h 2879628"/>
                  <a:gd name="connsiteX10" fmla="*/ 636653 w 2282507"/>
                  <a:gd name="connsiteY10" fmla="*/ 2725359 h 2879628"/>
                  <a:gd name="connsiteX11" fmla="*/ 643663 w 2282507"/>
                  <a:gd name="connsiteY11" fmla="*/ 2717174 h 2879628"/>
                  <a:gd name="connsiteX12" fmla="*/ 644067 w 2282507"/>
                  <a:gd name="connsiteY12" fmla="*/ 2716242 h 2879628"/>
                  <a:gd name="connsiteX13" fmla="*/ 656848 w 2282507"/>
                  <a:gd name="connsiteY13" fmla="*/ 2706706 h 2879628"/>
                  <a:gd name="connsiteX14" fmla="*/ 665966 w 2282507"/>
                  <a:gd name="connsiteY14" fmla="*/ 2708449 h 2879628"/>
                  <a:gd name="connsiteX15" fmla="*/ 672175 w 2282507"/>
                  <a:gd name="connsiteY15" fmla="*/ 2710461 h 2879628"/>
                  <a:gd name="connsiteX16" fmla="*/ 685756 w 2282507"/>
                  <a:gd name="connsiteY16" fmla="*/ 2716701 h 2879628"/>
                  <a:gd name="connsiteX17" fmla="*/ 695715 w 2282507"/>
                  <a:gd name="connsiteY17" fmla="*/ 2719591 h 2879628"/>
                  <a:gd name="connsiteX18" fmla="*/ 709331 w 2282507"/>
                  <a:gd name="connsiteY18" fmla="*/ 2696441 h 2879628"/>
                  <a:gd name="connsiteX19" fmla="*/ 722981 w 2282507"/>
                  <a:gd name="connsiteY19" fmla="*/ 2673237 h 2879628"/>
                  <a:gd name="connsiteX20" fmla="*/ 737404 w 2282507"/>
                  <a:gd name="connsiteY20" fmla="*/ 2660501 h 2879628"/>
                  <a:gd name="connsiteX21" fmla="*/ 740793 w 2282507"/>
                  <a:gd name="connsiteY21" fmla="*/ 2655463 h 2879628"/>
                  <a:gd name="connsiteX22" fmla="*/ 740793 w 2282507"/>
                  <a:gd name="connsiteY22" fmla="*/ 2655125 h 2879628"/>
                  <a:gd name="connsiteX23" fmla="*/ 730394 w 2282507"/>
                  <a:gd name="connsiteY23" fmla="*/ 2633123 h 2879628"/>
                  <a:gd name="connsiteX24" fmla="*/ 722981 w 2282507"/>
                  <a:gd name="connsiteY24" fmla="*/ 2619104 h 2879628"/>
                  <a:gd name="connsiteX25" fmla="*/ 722981 w 2282507"/>
                  <a:gd name="connsiteY25" fmla="*/ 2618645 h 2879628"/>
                  <a:gd name="connsiteX26" fmla="*/ 730833 w 2282507"/>
                  <a:gd name="connsiteY26" fmla="*/ 2602207 h 2879628"/>
                  <a:gd name="connsiteX27" fmla="*/ 755218 w 2282507"/>
                  <a:gd name="connsiteY27" fmla="*/ 2600938 h 2879628"/>
                  <a:gd name="connsiteX28" fmla="*/ 762287 w 2282507"/>
                  <a:gd name="connsiteY28" fmla="*/ 2600938 h 2879628"/>
                  <a:gd name="connsiteX29" fmla="*/ 777949 w 2282507"/>
                  <a:gd name="connsiteY29" fmla="*/ 2596440 h 2879628"/>
                  <a:gd name="connsiteX30" fmla="*/ 778354 w 2282507"/>
                  <a:gd name="connsiteY30" fmla="*/ 2596440 h 2879628"/>
                  <a:gd name="connsiteX31" fmla="*/ 781235 w 2282507"/>
                  <a:gd name="connsiteY31" fmla="*/ 2594765 h 2879628"/>
                  <a:gd name="connsiteX32" fmla="*/ 799014 w 2282507"/>
                  <a:gd name="connsiteY32" fmla="*/ 2583960 h 2879628"/>
                  <a:gd name="connsiteX33" fmla="*/ 799451 w 2282507"/>
                  <a:gd name="connsiteY33" fmla="*/ 2583555 h 2879628"/>
                  <a:gd name="connsiteX34" fmla="*/ 815983 w 2282507"/>
                  <a:gd name="connsiteY34" fmla="*/ 2572426 h 2879628"/>
                  <a:gd name="connsiteX35" fmla="*/ 865584 w 2282507"/>
                  <a:gd name="connsiteY35" fmla="*/ 2534000 h 2879628"/>
                  <a:gd name="connsiteX36" fmla="*/ 872199 w 2282507"/>
                  <a:gd name="connsiteY36" fmla="*/ 2521520 h 2879628"/>
                  <a:gd name="connsiteX37" fmla="*/ 878366 w 2282507"/>
                  <a:gd name="connsiteY37" fmla="*/ 2512457 h 2879628"/>
                  <a:gd name="connsiteX38" fmla="*/ 894097 w 2282507"/>
                  <a:gd name="connsiteY38" fmla="*/ 2502125 h 2879628"/>
                  <a:gd name="connsiteX39" fmla="*/ 919280 w 2282507"/>
                  <a:gd name="connsiteY39" fmla="*/ 2496371 h 2879628"/>
                  <a:gd name="connsiteX40" fmla="*/ 939072 w 2282507"/>
                  <a:gd name="connsiteY40" fmla="*/ 2495088 h 2879628"/>
                  <a:gd name="connsiteX41" fmla="*/ 958122 w 2282507"/>
                  <a:gd name="connsiteY41" fmla="*/ 2494683 h 2879628"/>
                  <a:gd name="connsiteX42" fmla="*/ 986188 w 2282507"/>
                  <a:gd name="connsiteY42" fmla="*/ 2516617 h 2879628"/>
                  <a:gd name="connsiteX43" fmla="*/ 1003096 w 2282507"/>
                  <a:gd name="connsiteY43" fmla="*/ 2532649 h 2879628"/>
                  <a:gd name="connsiteX44" fmla="*/ 1004000 w 2282507"/>
                  <a:gd name="connsiteY44" fmla="*/ 2532649 h 2879628"/>
                  <a:gd name="connsiteX45" fmla="*/ 1055649 w 2282507"/>
                  <a:gd name="connsiteY45" fmla="*/ 2504137 h 2879628"/>
                  <a:gd name="connsiteX46" fmla="*/ 1087043 w 2282507"/>
                  <a:gd name="connsiteY46" fmla="*/ 2485566 h 2879628"/>
                  <a:gd name="connsiteX47" fmla="*/ 1124275 w 2282507"/>
                  <a:gd name="connsiteY47" fmla="*/ 2500450 h 2879628"/>
                  <a:gd name="connsiteX48" fmla="*/ 1130847 w 2282507"/>
                  <a:gd name="connsiteY48" fmla="*/ 2507028 h 2879628"/>
                  <a:gd name="connsiteX49" fmla="*/ 1134958 w 2282507"/>
                  <a:gd name="connsiteY49" fmla="*/ 2509905 h 2879628"/>
                  <a:gd name="connsiteX50" fmla="*/ 1141135 w 2282507"/>
                  <a:gd name="connsiteY50" fmla="*/ 2512862 h 2879628"/>
                  <a:gd name="connsiteX51" fmla="*/ 1178393 w 2282507"/>
                  <a:gd name="connsiteY51" fmla="*/ 2518225 h 2879628"/>
                  <a:gd name="connsiteX52" fmla="*/ 1178393 w 2282507"/>
                  <a:gd name="connsiteY52" fmla="*/ 2517819 h 2879628"/>
                  <a:gd name="connsiteX53" fmla="*/ 1208548 w 2282507"/>
                  <a:gd name="connsiteY53" fmla="*/ 2511593 h 2879628"/>
                  <a:gd name="connsiteX54" fmla="*/ 1268015 w 2282507"/>
                  <a:gd name="connsiteY54" fmla="*/ 2497573 h 2879628"/>
                  <a:gd name="connsiteX55" fmla="*/ 1271300 w 2282507"/>
                  <a:gd name="connsiteY55" fmla="*/ 2496763 h 2879628"/>
                  <a:gd name="connsiteX56" fmla="*/ 1480050 w 2282507"/>
                  <a:gd name="connsiteY56" fmla="*/ 2493008 h 2879628"/>
                  <a:gd name="connsiteX57" fmla="*/ 1525918 w 2282507"/>
                  <a:gd name="connsiteY57" fmla="*/ 2493481 h 2879628"/>
                  <a:gd name="connsiteX58" fmla="*/ 1584171 w 2282507"/>
                  <a:gd name="connsiteY58" fmla="*/ 2468251 h 2879628"/>
                  <a:gd name="connsiteX59" fmla="*/ 1586251 w 2282507"/>
                  <a:gd name="connsiteY59" fmla="*/ 2466914 h 2879628"/>
                  <a:gd name="connsiteX60" fmla="*/ 1588709 w 2282507"/>
                  <a:gd name="connsiteY60" fmla="*/ 2466914 h 2879628"/>
                  <a:gd name="connsiteX61" fmla="*/ 1687076 w 2282507"/>
                  <a:gd name="connsiteY61" fmla="*/ 2462484 h 2879628"/>
                  <a:gd name="connsiteX62" fmla="*/ 1688305 w 2282507"/>
                  <a:gd name="connsiteY62" fmla="*/ 2462484 h 2879628"/>
                  <a:gd name="connsiteX63" fmla="*/ 1689548 w 2282507"/>
                  <a:gd name="connsiteY63" fmla="*/ 2462484 h 2879628"/>
                  <a:gd name="connsiteX64" fmla="*/ 1692006 w 2282507"/>
                  <a:gd name="connsiteY64" fmla="*/ 2463226 h 2879628"/>
                  <a:gd name="connsiteX65" fmla="*/ 1766386 w 2282507"/>
                  <a:gd name="connsiteY65" fmla="*/ 2480596 h 2879628"/>
                  <a:gd name="connsiteX66" fmla="*/ 1766818 w 2282507"/>
                  <a:gd name="connsiteY66" fmla="*/ 2480596 h 2879628"/>
                  <a:gd name="connsiteX67" fmla="*/ 1789563 w 2282507"/>
                  <a:gd name="connsiteY67" fmla="*/ 2504137 h 2879628"/>
                  <a:gd name="connsiteX68" fmla="*/ 1792845 w 2282507"/>
                  <a:gd name="connsiteY68" fmla="*/ 2509175 h 2879628"/>
                  <a:gd name="connsiteX69" fmla="*/ 1794493 w 2282507"/>
                  <a:gd name="connsiteY69" fmla="*/ 2509175 h 2879628"/>
                  <a:gd name="connsiteX70" fmla="*/ 1797369 w 2282507"/>
                  <a:gd name="connsiteY70" fmla="*/ 2509580 h 2879628"/>
                  <a:gd name="connsiteX71" fmla="*/ 1814698 w 2282507"/>
                  <a:gd name="connsiteY71" fmla="*/ 2506623 h 2879628"/>
                  <a:gd name="connsiteX72" fmla="*/ 1813105 w 2282507"/>
                  <a:gd name="connsiteY72" fmla="*/ 2494683 h 2879628"/>
                  <a:gd name="connsiteX73" fmla="*/ 1812267 w 2282507"/>
                  <a:gd name="connsiteY73" fmla="*/ 2483081 h 2879628"/>
                  <a:gd name="connsiteX74" fmla="*/ 1837092 w 2282507"/>
                  <a:gd name="connsiteY74" fmla="*/ 2476503 h 2879628"/>
                  <a:gd name="connsiteX75" fmla="*/ 1856028 w 2282507"/>
                  <a:gd name="connsiteY75" fmla="*/ 2476908 h 2879628"/>
                  <a:gd name="connsiteX76" fmla="*/ 1866401 w 2282507"/>
                  <a:gd name="connsiteY76" fmla="*/ 2462484 h 2879628"/>
                  <a:gd name="connsiteX77" fmla="*/ 1870115 w 2282507"/>
                  <a:gd name="connsiteY77" fmla="*/ 2454569 h 2879628"/>
                  <a:gd name="connsiteX78" fmla="*/ 1861876 w 2282507"/>
                  <a:gd name="connsiteY78" fmla="*/ 2446722 h 2879628"/>
                  <a:gd name="connsiteX79" fmla="*/ 1858918 w 2282507"/>
                  <a:gd name="connsiteY79" fmla="*/ 2443034 h 2879628"/>
                  <a:gd name="connsiteX80" fmla="*/ 1832567 w 2282507"/>
                  <a:gd name="connsiteY80" fmla="*/ 2403731 h 2879628"/>
                  <a:gd name="connsiteX81" fmla="*/ 1813105 w 2282507"/>
                  <a:gd name="connsiteY81" fmla="*/ 2373139 h 2879628"/>
                  <a:gd name="connsiteX82" fmla="*/ 1906879 w 2282507"/>
                  <a:gd name="connsiteY82" fmla="*/ 2278432 h 2879628"/>
                  <a:gd name="connsiteX83" fmla="*/ 1827934 w 2282507"/>
                  <a:gd name="connsiteY83" fmla="*/ 2124216 h 2879628"/>
                  <a:gd name="connsiteX84" fmla="*/ 1827529 w 2282507"/>
                  <a:gd name="connsiteY84" fmla="*/ 2123014 h 2879628"/>
                  <a:gd name="connsiteX85" fmla="*/ 1815184 w 2282507"/>
                  <a:gd name="connsiteY85" fmla="*/ 2091558 h 2879628"/>
                  <a:gd name="connsiteX86" fmla="*/ 1814685 w 2282507"/>
                  <a:gd name="connsiteY86" fmla="*/ 2089937 h 2879628"/>
                  <a:gd name="connsiteX87" fmla="*/ 1814685 w 2282507"/>
                  <a:gd name="connsiteY87" fmla="*/ 2088262 h 2879628"/>
                  <a:gd name="connsiteX88" fmla="*/ 1814347 w 2282507"/>
                  <a:gd name="connsiteY88" fmla="*/ 1989395 h 2879628"/>
                  <a:gd name="connsiteX89" fmla="*/ 1811457 w 2282507"/>
                  <a:gd name="connsiteY89" fmla="*/ 1970419 h 2879628"/>
                  <a:gd name="connsiteX90" fmla="*/ 1803988 w 2282507"/>
                  <a:gd name="connsiteY90" fmla="*/ 1931980 h 2879628"/>
                  <a:gd name="connsiteX91" fmla="*/ 1803542 w 2282507"/>
                  <a:gd name="connsiteY91" fmla="*/ 1931980 h 2879628"/>
                  <a:gd name="connsiteX92" fmla="*/ 1803542 w 2282507"/>
                  <a:gd name="connsiteY92" fmla="*/ 1931574 h 2879628"/>
                  <a:gd name="connsiteX93" fmla="*/ 1811457 w 2282507"/>
                  <a:gd name="connsiteY93" fmla="*/ 1880736 h 2879628"/>
                  <a:gd name="connsiteX94" fmla="*/ 1816319 w 2282507"/>
                  <a:gd name="connsiteY94" fmla="*/ 1864569 h 2879628"/>
                  <a:gd name="connsiteX95" fmla="*/ 1827529 w 2282507"/>
                  <a:gd name="connsiteY95" fmla="*/ 1824117 h 2879628"/>
                  <a:gd name="connsiteX96" fmla="*/ 1844898 w 2282507"/>
                  <a:gd name="connsiteY96" fmla="*/ 1758382 h 2879628"/>
                  <a:gd name="connsiteX97" fmla="*/ 1862268 w 2282507"/>
                  <a:gd name="connsiteY97" fmla="*/ 1698414 h 2879628"/>
                  <a:gd name="connsiteX98" fmla="*/ 1868035 w 2282507"/>
                  <a:gd name="connsiteY98" fmla="*/ 1687622 h 2879628"/>
                  <a:gd name="connsiteX99" fmla="*/ 1874653 w 2282507"/>
                  <a:gd name="connsiteY99" fmla="*/ 1679370 h 2879628"/>
                  <a:gd name="connsiteX100" fmla="*/ 1875058 w 2282507"/>
                  <a:gd name="connsiteY100" fmla="*/ 1679370 h 2879628"/>
                  <a:gd name="connsiteX101" fmla="*/ 1907690 w 2282507"/>
                  <a:gd name="connsiteY101" fmla="*/ 1673602 h 2879628"/>
                  <a:gd name="connsiteX102" fmla="*/ 1914362 w 2282507"/>
                  <a:gd name="connsiteY102" fmla="*/ 1675277 h 2879628"/>
                  <a:gd name="connsiteX103" fmla="*/ 1950667 w 2282507"/>
                  <a:gd name="connsiteY103" fmla="*/ 1669510 h 2879628"/>
                  <a:gd name="connsiteX104" fmla="*/ 1957690 w 2282507"/>
                  <a:gd name="connsiteY104" fmla="*/ 1667362 h 2879628"/>
                  <a:gd name="connsiteX105" fmla="*/ 1963457 w 2282507"/>
                  <a:gd name="connsiteY105" fmla="*/ 1664877 h 2879628"/>
                  <a:gd name="connsiteX106" fmla="*/ 2009852 w 2282507"/>
                  <a:gd name="connsiteY106" fmla="*/ 1632678 h 2879628"/>
                  <a:gd name="connsiteX107" fmla="*/ 2016808 w 2282507"/>
                  <a:gd name="connsiteY107" fmla="*/ 1627248 h 2879628"/>
                  <a:gd name="connsiteX108" fmla="*/ 2018901 w 2282507"/>
                  <a:gd name="connsiteY108" fmla="*/ 1625168 h 2879628"/>
                  <a:gd name="connsiteX109" fmla="*/ 2022183 w 2282507"/>
                  <a:gd name="connsiteY109" fmla="*/ 1613229 h 2879628"/>
                  <a:gd name="connsiteX110" fmla="*/ 2024669 w 2282507"/>
                  <a:gd name="connsiteY110" fmla="*/ 1595860 h 2879628"/>
                  <a:gd name="connsiteX111" fmla="*/ 2024669 w 2282507"/>
                  <a:gd name="connsiteY111" fmla="*/ 1595454 h 2879628"/>
                  <a:gd name="connsiteX112" fmla="*/ 2023831 w 2282507"/>
                  <a:gd name="connsiteY112" fmla="*/ 1577221 h 2879628"/>
                  <a:gd name="connsiteX113" fmla="*/ 2023426 w 2282507"/>
                  <a:gd name="connsiteY113" fmla="*/ 1552058 h 2879628"/>
                  <a:gd name="connsiteX114" fmla="*/ 2018901 w 2282507"/>
                  <a:gd name="connsiteY114" fmla="*/ 1540524 h 2879628"/>
                  <a:gd name="connsiteX115" fmla="*/ 2016011 w 2282507"/>
                  <a:gd name="connsiteY115" fmla="*/ 1519724 h 2879628"/>
                  <a:gd name="connsiteX116" fmla="*/ 2030030 w 2282507"/>
                  <a:gd name="connsiteY116" fmla="*/ 1498262 h 2879628"/>
                  <a:gd name="connsiteX117" fmla="*/ 2037851 w 2282507"/>
                  <a:gd name="connsiteY117" fmla="*/ 1487930 h 2879628"/>
                  <a:gd name="connsiteX118" fmla="*/ 2040795 w 2282507"/>
                  <a:gd name="connsiteY118" fmla="*/ 1454002 h 2879628"/>
                  <a:gd name="connsiteX119" fmla="*/ 2041200 w 2282507"/>
                  <a:gd name="connsiteY119" fmla="*/ 1445804 h 2879628"/>
                  <a:gd name="connsiteX120" fmla="*/ 2041633 w 2282507"/>
                  <a:gd name="connsiteY120" fmla="*/ 1440050 h 2879628"/>
                  <a:gd name="connsiteX121" fmla="*/ 2041633 w 2282507"/>
                  <a:gd name="connsiteY121" fmla="*/ 1438767 h 2879628"/>
                  <a:gd name="connsiteX122" fmla="*/ 2027964 w 2282507"/>
                  <a:gd name="connsiteY122" fmla="*/ 1406095 h 2879628"/>
                  <a:gd name="connsiteX123" fmla="*/ 2023831 w 2282507"/>
                  <a:gd name="connsiteY123" fmla="*/ 1399058 h 2879628"/>
                  <a:gd name="connsiteX124" fmla="*/ 2019698 w 2282507"/>
                  <a:gd name="connsiteY124" fmla="*/ 1393291 h 2879628"/>
                  <a:gd name="connsiteX125" fmla="*/ 2020130 w 2282507"/>
                  <a:gd name="connsiteY125" fmla="*/ 1372153 h 2879628"/>
                  <a:gd name="connsiteX126" fmla="*/ 2035420 w 2282507"/>
                  <a:gd name="connsiteY126" fmla="*/ 1368939 h 2879628"/>
                  <a:gd name="connsiteX127" fmla="*/ 2042875 w 2282507"/>
                  <a:gd name="connsiteY127" fmla="*/ 1368466 h 2879628"/>
                  <a:gd name="connsiteX128" fmla="*/ 2042875 w 2282507"/>
                  <a:gd name="connsiteY128" fmla="*/ 1368007 h 2879628"/>
                  <a:gd name="connsiteX129" fmla="*/ 2055652 w 2282507"/>
                  <a:gd name="connsiteY129" fmla="*/ 1368007 h 2879628"/>
                  <a:gd name="connsiteX130" fmla="*/ 2069294 w 2282507"/>
                  <a:gd name="connsiteY130" fmla="*/ 1351975 h 2879628"/>
                  <a:gd name="connsiteX131" fmla="*/ 2073427 w 2282507"/>
                  <a:gd name="connsiteY131" fmla="*/ 1346937 h 2879628"/>
                  <a:gd name="connsiteX132" fmla="*/ 2073845 w 2282507"/>
                  <a:gd name="connsiteY132" fmla="*/ 1346532 h 2879628"/>
                  <a:gd name="connsiteX133" fmla="*/ 2067659 w 2282507"/>
                  <a:gd name="connsiteY133" fmla="*/ 1329636 h 2879628"/>
                  <a:gd name="connsiteX134" fmla="*/ 2082071 w 2282507"/>
                  <a:gd name="connsiteY134" fmla="*/ 1322120 h 2879628"/>
                  <a:gd name="connsiteX135" fmla="*/ 2084569 w 2282507"/>
                  <a:gd name="connsiteY135" fmla="*/ 1320512 h 2879628"/>
                  <a:gd name="connsiteX136" fmla="*/ 2095320 w 2282507"/>
                  <a:gd name="connsiteY136" fmla="*/ 1312666 h 2879628"/>
                  <a:gd name="connsiteX137" fmla="*/ 2118065 w 2282507"/>
                  <a:gd name="connsiteY137" fmla="*/ 1283356 h 2879628"/>
                  <a:gd name="connsiteX138" fmla="*/ 2128371 w 2282507"/>
                  <a:gd name="connsiteY138" fmla="*/ 1266316 h 2879628"/>
                  <a:gd name="connsiteX139" fmla="*/ 2134124 w 2282507"/>
                  <a:gd name="connsiteY139" fmla="*/ 1223792 h 2879628"/>
                  <a:gd name="connsiteX140" fmla="*/ 2134975 w 2282507"/>
                  <a:gd name="connsiteY140" fmla="*/ 1218356 h 2879628"/>
                  <a:gd name="connsiteX141" fmla="*/ 2140405 w 2282507"/>
                  <a:gd name="connsiteY141" fmla="*/ 1217617 h 2879628"/>
                  <a:gd name="connsiteX142" fmla="*/ 2150305 w 2282507"/>
                  <a:gd name="connsiteY142" fmla="*/ 1215940 h 2879628"/>
                  <a:gd name="connsiteX143" fmla="*/ 2154830 w 2282507"/>
                  <a:gd name="connsiteY143" fmla="*/ 1215071 h 2879628"/>
                  <a:gd name="connsiteX144" fmla="*/ 2157720 w 2282507"/>
                  <a:gd name="connsiteY144" fmla="*/ 1218356 h 2879628"/>
                  <a:gd name="connsiteX145" fmla="*/ 2168485 w 2282507"/>
                  <a:gd name="connsiteY145" fmla="*/ 1233649 h 2879628"/>
                  <a:gd name="connsiteX146" fmla="*/ 2167674 w 2282507"/>
                  <a:gd name="connsiteY146" fmla="*/ 1251488 h 2879628"/>
                  <a:gd name="connsiteX147" fmla="*/ 2166026 w 2282507"/>
                  <a:gd name="connsiteY147" fmla="*/ 1269671 h 2879628"/>
                  <a:gd name="connsiteX148" fmla="*/ 2167674 w 2282507"/>
                  <a:gd name="connsiteY148" fmla="*/ 1279999 h 2879628"/>
                  <a:gd name="connsiteX149" fmla="*/ 2170565 w 2282507"/>
                  <a:gd name="connsiteY149" fmla="*/ 1295292 h 2879628"/>
                  <a:gd name="connsiteX150" fmla="*/ 2171361 w 2282507"/>
                  <a:gd name="connsiteY150" fmla="*/ 1302268 h 2879628"/>
                  <a:gd name="connsiteX151" fmla="*/ 2171361 w 2282507"/>
                  <a:gd name="connsiteY151" fmla="*/ 1303137 h 2879628"/>
                  <a:gd name="connsiteX152" fmla="*/ 2181694 w 2282507"/>
                  <a:gd name="connsiteY152" fmla="*/ 1297375 h 2879628"/>
                  <a:gd name="connsiteX153" fmla="*/ 2190811 w 2282507"/>
                  <a:gd name="connsiteY153" fmla="*/ 1287449 h 2879628"/>
                  <a:gd name="connsiteX154" fmla="*/ 2202750 w 2282507"/>
                  <a:gd name="connsiteY154" fmla="*/ 1275442 h 2879628"/>
                  <a:gd name="connsiteX155" fmla="*/ 2205249 w 2282507"/>
                  <a:gd name="connsiteY155" fmla="*/ 1273361 h 2879628"/>
                  <a:gd name="connsiteX156" fmla="*/ 2195754 w 2282507"/>
                  <a:gd name="connsiteY156" fmla="*/ 1256056 h 2879628"/>
                  <a:gd name="connsiteX157" fmla="*/ 2194538 w 2282507"/>
                  <a:gd name="connsiteY157" fmla="*/ 1249415 h 2879628"/>
                  <a:gd name="connsiteX158" fmla="*/ 2197415 w 2282507"/>
                  <a:gd name="connsiteY158" fmla="*/ 1240359 h 2879628"/>
                  <a:gd name="connsiteX159" fmla="*/ 2201548 w 2282507"/>
                  <a:gd name="connsiteY159" fmla="*/ 1237804 h 2879628"/>
                  <a:gd name="connsiteX160" fmla="*/ 2210192 w 2282507"/>
                  <a:gd name="connsiteY160" fmla="*/ 1232910 h 2879628"/>
                  <a:gd name="connsiteX161" fmla="*/ 2211003 w 2282507"/>
                  <a:gd name="connsiteY161" fmla="*/ 1232910 h 2879628"/>
                  <a:gd name="connsiteX162" fmla="*/ 2200306 w 2282507"/>
                  <a:gd name="connsiteY162" fmla="*/ 1208028 h 2879628"/>
                  <a:gd name="connsiteX163" fmla="*/ 2194538 w 2282507"/>
                  <a:gd name="connsiteY163" fmla="*/ 1196484 h 2879628"/>
                  <a:gd name="connsiteX164" fmla="*/ 2182504 w 2282507"/>
                  <a:gd name="connsiteY164" fmla="*/ 1185761 h 2879628"/>
                  <a:gd name="connsiteX165" fmla="*/ 2175481 w 2282507"/>
                  <a:gd name="connsiteY165" fmla="*/ 1175430 h 2879628"/>
                  <a:gd name="connsiteX166" fmla="*/ 2174670 w 2282507"/>
                  <a:gd name="connsiteY166" fmla="*/ 1173280 h 2879628"/>
                  <a:gd name="connsiteX167" fmla="*/ 2172199 w 2282507"/>
                  <a:gd name="connsiteY167" fmla="*/ 1166709 h 2879628"/>
                  <a:gd name="connsiteX168" fmla="*/ 2182086 w 2282507"/>
                  <a:gd name="connsiteY168" fmla="*/ 1152217 h 2879628"/>
                  <a:gd name="connsiteX169" fmla="*/ 2190352 w 2282507"/>
                  <a:gd name="connsiteY169" fmla="*/ 1150538 h 2879628"/>
                  <a:gd name="connsiteX170" fmla="*/ 2190811 w 2282507"/>
                  <a:gd name="connsiteY170" fmla="*/ 1150538 h 2879628"/>
                  <a:gd name="connsiteX171" fmla="*/ 2203993 w 2282507"/>
                  <a:gd name="connsiteY171" fmla="*/ 1147658 h 2879628"/>
                  <a:gd name="connsiteX172" fmla="*/ 2208963 w 2282507"/>
                  <a:gd name="connsiteY172" fmla="*/ 1144371 h 2879628"/>
                  <a:gd name="connsiteX173" fmla="*/ 2221362 w 2282507"/>
                  <a:gd name="connsiteY173" fmla="*/ 1135719 h 2879628"/>
                  <a:gd name="connsiteX174" fmla="*/ 2224252 w 2282507"/>
                  <a:gd name="connsiteY174" fmla="*/ 1134507 h 2879628"/>
                  <a:gd name="connsiteX175" fmla="*/ 2248632 w 2282507"/>
                  <a:gd name="connsiteY175" fmla="*/ 1134507 h 2879628"/>
                  <a:gd name="connsiteX176" fmla="*/ 2260598 w 2282507"/>
                  <a:gd name="connsiteY176" fmla="*/ 1144371 h 2879628"/>
                  <a:gd name="connsiteX177" fmla="*/ 2263164 w 2282507"/>
                  <a:gd name="connsiteY177" fmla="*/ 1146849 h 2879628"/>
                  <a:gd name="connsiteX178" fmla="*/ 2269323 w 2282507"/>
                  <a:gd name="connsiteY178" fmla="*/ 1146118 h 2879628"/>
                  <a:gd name="connsiteX179" fmla="*/ 2275887 w 2282507"/>
                  <a:gd name="connsiteY179" fmla="*/ 1140682 h 2879628"/>
                  <a:gd name="connsiteX180" fmla="*/ 2282100 w 2282507"/>
                  <a:gd name="connsiteY180" fmla="*/ 1129080 h 2879628"/>
                  <a:gd name="connsiteX181" fmla="*/ 2280858 w 2282507"/>
                  <a:gd name="connsiteY181" fmla="*/ 1116264 h 2879628"/>
                  <a:gd name="connsiteX182" fmla="*/ 2275496 w 2282507"/>
                  <a:gd name="connsiteY182" fmla="*/ 1105066 h 2879628"/>
                  <a:gd name="connsiteX183" fmla="*/ 2267257 w 2282507"/>
                  <a:gd name="connsiteY183" fmla="*/ 1093997 h 2879628"/>
                  <a:gd name="connsiteX184" fmla="*/ 2265542 w 2282507"/>
                  <a:gd name="connsiteY184" fmla="*/ 1091520 h 2879628"/>
                  <a:gd name="connsiteX185" fmla="*/ 2257276 w 2282507"/>
                  <a:gd name="connsiteY185" fmla="*/ 1065492 h 2879628"/>
                  <a:gd name="connsiteX186" fmla="*/ 2259437 w 2282507"/>
                  <a:gd name="connsiteY186" fmla="*/ 1052204 h 2879628"/>
                  <a:gd name="connsiteX187" fmla="*/ 2260207 w 2282507"/>
                  <a:gd name="connsiteY187" fmla="*/ 1033162 h 2879628"/>
                  <a:gd name="connsiteX188" fmla="*/ 2256074 w 2282507"/>
                  <a:gd name="connsiteY188" fmla="*/ 1026987 h 2879628"/>
                  <a:gd name="connsiteX189" fmla="*/ 2253994 w 2282507"/>
                  <a:gd name="connsiteY189" fmla="*/ 1003850 h 2879628"/>
                  <a:gd name="connsiteX190" fmla="*/ 2261017 w 2282507"/>
                  <a:gd name="connsiteY190" fmla="*/ 988153 h 2879628"/>
                  <a:gd name="connsiteX191" fmla="*/ 2267621 w 2282507"/>
                  <a:gd name="connsiteY191" fmla="*/ 966616 h 2879628"/>
                  <a:gd name="connsiteX192" fmla="*/ 2263880 w 2282507"/>
                  <a:gd name="connsiteY192" fmla="*/ 917452 h 2879628"/>
                  <a:gd name="connsiteX193" fmla="*/ 2263880 w 2282507"/>
                  <a:gd name="connsiteY193" fmla="*/ 910340 h 2879628"/>
                  <a:gd name="connsiteX194" fmla="*/ 2259437 w 2282507"/>
                  <a:gd name="connsiteY194" fmla="*/ 907924 h 2879628"/>
                  <a:gd name="connsiteX195" fmla="*/ 2246579 w 2282507"/>
                  <a:gd name="connsiteY195" fmla="*/ 888545 h 2879628"/>
                  <a:gd name="connsiteX196" fmla="*/ 2248632 w 2282507"/>
                  <a:gd name="connsiteY196" fmla="*/ 875257 h 2879628"/>
                  <a:gd name="connsiteX197" fmla="*/ 2256074 w 2282507"/>
                  <a:gd name="connsiteY197" fmla="*/ 864059 h 2879628"/>
                  <a:gd name="connsiteX198" fmla="*/ 2256884 w 2282507"/>
                  <a:gd name="connsiteY198" fmla="*/ 860369 h 2879628"/>
                  <a:gd name="connsiteX199" fmla="*/ 2258532 w 2282507"/>
                  <a:gd name="connsiteY199" fmla="*/ 857084 h 2879628"/>
                  <a:gd name="connsiteX200" fmla="*/ 2255641 w 2282507"/>
                  <a:gd name="connsiteY200" fmla="*/ 844603 h 2879628"/>
                  <a:gd name="connsiteX201" fmla="*/ 2250712 w 2282507"/>
                  <a:gd name="connsiteY201" fmla="*/ 824349 h 2879628"/>
                  <a:gd name="connsiteX202" fmla="*/ 2250306 w 2282507"/>
                  <a:gd name="connsiteY202" fmla="*/ 825285 h 2879628"/>
                  <a:gd name="connsiteX203" fmla="*/ 2111420 w 2282507"/>
                  <a:gd name="connsiteY203" fmla="*/ 823549 h 2879628"/>
                  <a:gd name="connsiteX204" fmla="*/ 2059745 w 2282507"/>
                  <a:gd name="connsiteY204" fmla="*/ 831056 h 2879628"/>
                  <a:gd name="connsiteX205" fmla="*/ 1997399 w 2282507"/>
                  <a:gd name="connsiteY205" fmla="*/ 883917 h 2879628"/>
                  <a:gd name="connsiteX206" fmla="*/ 1947804 w 2282507"/>
                  <a:gd name="connsiteY206" fmla="*/ 884315 h 2879628"/>
                  <a:gd name="connsiteX207" fmla="*/ 1884202 w 2282507"/>
                  <a:gd name="connsiteY207" fmla="*/ 905447 h 2879628"/>
                  <a:gd name="connsiteX208" fmla="*/ 1827124 w 2282507"/>
                  <a:gd name="connsiteY208" fmla="*/ 916645 h 2879628"/>
                  <a:gd name="connsiteX209" fmla="*/ 1797788 w 2282507"/>
                  <a:gd name="connsiteY209" fmla="*/ 911614 h 2879628"/>
                  <a:gd name="connsiteX210" fmla="*/ 1756931 w 2282507"/>
                  <a:gd name="connsiteY210" fmla="*/ 958369 h 2879628"/>
                  <a:gd name="connsiteX211" fmla="*/ 1729162 w 2282507"/>
                  <a:gd name="connsiteY211" fmla="*/ 961248 h 2879628"/>
                  <a:gd name="connsiteX212" fmla="*/ 1700245 w 2282507"/>
                  <a:gd name="connsiteY212" fmla="*/ 962927 h 2879628"/>
                  <a:gd name="connsiteX213" fmla="*/ 1673394 w 2282507"/>
                  <a:gd name="connsiteY213" fmla="*/ 962531 h 2879628"/>
                  <a:gd name="connsiteX214" fmla="*/ 1624218 w 2282507"/>
                  <a:gd name="connsiteY214" fmla="*/ 962927 h 2879628"/>
                  <a:gd name="connsiteX215" fmla="*/ 1588709 w 2282507"/>
                  <a:gd name="connsiteY215" fmla="*/ 984799 h 2879628"/>
                  <a:gd name="connsiteX216" fmla="*/ 1568450 w 2282507"/>
                  <a:gd name="connsiteY216" fmla="*/ 1023228 h 2879628"/>
                  <a:gd name="connsiteX217" fmla="*/ 1529173 w 2282507"/>
                  <a:gd name="connsiteY217" fmla="*/ 1019943 h 2879628"/>
                  <a:gd name="connsiteX218" fmla="*/ 1507739 w 2282507"/>
                  <a:gd name="connsiteY218" fmla="*/ 1025378 h 2879628"/>
                  <a:gd name="connsiteX219" fmla="*/ 1475917 w 2282507"/>
                  <a:gd name="connsiteY219" fmla="*/ 1025378 h 2879628"/>
                  <a:gd name="connsiteX220" fmla="*/ 1461020 w 2282507"/>
                  <a:gd name="connsiteY220" fmla="*/ 1020820 h 2879628"/>
                  <a:gd name="connsiteX221" fmla="*/ 1451971 w 2282507"/>
                  <a:gd name="connsiteY221" fmla="*/ 1008409 h 2879628"/>
                  <a:gd name="connsiteX222" fmla="*/ 1433359 w 2282507"/>
                  <a:gd name="connsiteY222" fmla="*/ 1012898 h 2879628"/>
                  <a:gd name="connsiteX223" fmla="*/ 1412667 w 2282507"/>
                  <a:gd name="connsiteY223" fmla="*/ 999687 h 2879628"/>
                  <a:gd name="connsiteX224" fmla="*/ 1413504 w 2282507"/>
                  <a:gd name="connsiteY224" fmla="*/ 984325 h 2879628"/>
                  <a:gd name="connsiteX225" fmla="*/ 1432521 w 2282507"/>
                  <a:gd name="connsiteY225" fmla="*/ 962126 h 2879628"/>
                  <a:gd name="connsiteX226" fmla="*/ 1425498 w 2282507"/>
                  <a:gd name="connsiteY226" fmla="*/ 922417 h 2879628"/>
                  <a:gd name="connsiteX227" fmla="*/ 1415139 w 2282507"/>
                  <a:gd name="connsiteY227" fmla="*/ 902566 h 2879628"/>
                  <a:gd name="connsiteX228" fmla="*/ 1400727 w 2282507"/>
                  <a:gd name="connsiteY228" fmla="*/ 895521 h 2879628"/>
                  <a:gd name="connsiteX229" fmla="*/ 1355643 w 2282507"/>
                  <a:gd name="connsiteY229" fmla="*/ 859570 h 2879628"/>
                  <a:gd name="connsiteX230" fmla="*/ 1321376 w 2282507"/>
                  <a:gd name="connsiteY230" fmla="*/ 855407 h 2879628"/>
                  <a:gd name="connsiteX231" fmla="*/ 1281261 w 2282507"/>
                  <a:gd name="connsiteY231" fmla="*/ 856679 h 2879628"/>
                  <a:gd name="connsiteX232" fmla="*/ 1246513 w 2282507"/>
                  <a:gd name="connsiteY232" fmla="*/ 876065 h 2879628"/>
                  <a:gd name="connsiteX233" fmla="*/ 1229208 w 2282507"/>
                  <a:gd name="connsiteY233" fmla="*/ 883110 h 2879628"/>
                  <a:gd name="connsiteX234" fmla="*/ 1206466 w 2282507"/>
                  <a:gd name="connsiteY234" fmla="*/ 865736 h 2879628"/>
                  <a:gd name="connsiteX235" fmla="*/ 1161829 w 2282507"/>
                  <a:gd name="connsiteY235" fmla="*/ 859964 h 2879628"/>
                  <a:gd name="connsiteX236" fmla="*/ 1129195 w 2282507"/>
                  <a:gd name="connsiteY236" fmla="*/ 831056 h 2879628"/>
                  <a:gd name="connsiteX237" fmla="*/ 1124276 w 2282507"/>
                  <a:gd name="connsiteY237" fmla="*/ 783502 h 2879628"/>
                  <a:gd name="connsiteX238" fmla="*/ 1126719 w 2282507"/>
                  <a:gd name="connsiteY238" fmla="*/ 758619 h 2879628"/>
                  <a:gd name="connsiteX239" fmla="*/ 1192894 w 2282507"/>
                  <a:gd name="connsiteY239" fmla="*/ 703677 h 2879628"/>
                  <a:gd name="connsiteX240" fmla="*/ 1201031 w 2282507"/>
                  <a:gd name="connsiteY240" fmla="*/ 632985 h 2879628"/>
                  <a:gd name="connsiteX241" fmla="*/ 1170153 w 2282507"/>
                  <a:gd name="connsiteY241" fmla="*/ 605281 h 2879628"/>
                  <a:gd name="connsiteX242" fmla="*/ 1164786 w 2282507"/>
                  <a:gd name="connsiteY242" fmla="*/ 562286 h 2879628"/>
                  <a:gd name="connsiteX243" fmla="*/ 1185807 w 2282507"/>
                  <a:gd name="connsiteY243" fmla="*/ 532431 h 2879628"/>
                  <a:gd name="connsiteX244" fmla="*/ 1205659 w 2282507"/>
                  <a:gd name="connsiteY244" fmla="*/ 475020 h 2879628"/>
                  <a:gd name="connsiteX245" fmla="*/ 1207309 w 2282507"/>
                  <a:gd name="connsiteY245" fmla="*/ 359312 h 2879628"/>
                  <a:gd name="connsiteX246" fmla="*/ 1216770 w 2282507"/>
                  <a:gd name="connsiteY246" fmla="*/ 301023 h 2879628"/>
                  <a:gd name="connsiteX247" fmla="*/ 1085865 w 2282507"/>
                  <a:gd name="connsiteY247" fmla="*/ 268357 h 2879628"/>
                  <a:gd name="connsiteX248" fmla="*/ 1057292 w 2282507"/>
                  <a:gd name="connsiteY248" fmla="*/ 210473 h 2879628"/>
                  <a:gd name="connsiteX249" fmla="*/ 1066350 w 2282507"/>
                  <a:gd name="connsiteY249" fmla="*/ 176129 h 2879628"/>
                  <a:gd name="connsiteX250" fmla="*/ 1053569 w 2282507"/>
                  <a:gd name="connsiteY250" fmla="*/ 141450 h 2879628"/>
                  <a:gd name="connsiteX251" fmla="*/ 1032504 w 2282507"/>
                  <a:gd name="connsiteY251" fmla="*/ 95168 h 2879628"/>
                  <a:gd name="connsiteX252" fmla="*/ 1014700 w 2282507"/>
                  <a:gd name="connsiteY252" fmla="*/ 49685 h 2879628"/>
                  <a:gd name="connsiteX253" fmla="*/ 989912 w 2282507"/>
                  <a:gd name="connsiteY253" fmla="*/ 48748 h 2879628"/>
                  <a:gd name="connsiteX254" fmla="*/ 962648 w 2282507"/>
                  <a:gd name="connsiteY254" fmla="*/ 19841 h 2879628"/>
                  <a:gd name="connsiteX255" fmla="*/ 936621 w 2282507"/>
                  <a:gd name="connsiteY255" fmla="*/ 454 h 2879628"/>
                  <a:gd name="connsiteX256" fmla="*/ 897383 w 2282507"/>
                  <a:gd name="connsiteY256" fmla="*/ 12462 h 2879628"/>
                  <a:gd name="connsiteX257" fmla="*/ 877532 w 2282507"/>
                  <a:gd name="connsiteY257" fmla="*/ 28090 h 2879628"/>
                  <a:gd name="connsiteX258" fmla="*/ 861802 w 2282507"/>
                  <a:gd name="connsiteY258" fmla="*/ 56997 h 2879628"/>
                  <a:gd name="connsiteX259" fmla="*/ 834535 w 2282507"/>
                  <a:gd name="connsiteY259" fmla="*/ 70680 h 2879628"/>
                  <a:gd name="connsiteX260" fmla="*/ 823837 w 2282507"/>
                  <a:gd name="connsiteY260" fmla="*/ 98050 h 2879628"/>
                  <a:gd name="connsiteX261" fmla="*/ 798611 w 2282507"/>
                  <a:gd name="connsiteY261" fmla="*/ 113273 h 2879628"/>
                  <a:gd name="connsiteX262" fmla="*/ 779594 w 2282507"/>
                  <a:gd name="connsiteY262" fmla="*/ 145139 h 2879628"/>
                  <a:gd name="connsiteX263" fmla="*/ 756860 w 2282507"/>
                  <a:gd name="connsiteY263" fmla="*/ 172439 h 2879628"/>
                  <a:gd name="connsiteX264" fmla="*/ 743236 w 2282507"/>
                  <a:gd name="connsiteY264" fmla="*/ 211272 h 2879628"/>
                  <a:gd name="connsiteX265" fmla="*/ 712282 w 2282507"/>
                  <a:gd name="connsiteY265" fmla="*/ 252186 h 2879628"/>
                  <a:gd name="connsiteX266" fmla="*/ 683710 w 2282507"/>
                  <a:gd name="connsiteY266" fmla="*/ 290625 h 2879628"/>
                  <a:gd name="connsiteX267" fmla="*/ 701083 w 2282507"/>
                  <a:gd name="connsiteY267" fmla="*/ 309203 h 2879628"/>
                  <a:gd name="connsiteX268" fmla="*/ 714269 w 2282507"/>
                  <a:gd name="connsiteY268" fmla="*/ 330000 h 2879628"/>
                  <a:gd name="connsiteX269" fmla="*/ 700249 w 2282507"/>
                  <a:gd name="connsiteY269" fmla="*/ 350591 h 2879628"/>
                  <a:gd name="connsiteX270" fmla="*/ 690790 w 2282507"/>
                  <a:gd name="connsiteY270" fmla="*/ 361393 h 2879628"/>
                  <a:gd name="connsiteX271" fmla="*/ 686996 w 2282507"/>
                  <a:gd name="connsiteY271" fmla="*/ 383592 h 2879628"/>
                  <a:gd name="connsiteX272" fmla="*/ 671738 w 2282507"/>
                  <a:gd name="connsiteY272" fmla="*/ 381985 h 2879628"/>
                  <a:gd name="connsiteX273" fmla="*/ 638238 w 2282507"/>
                  <a:gd name="connsiteY273" fmla="*/ 384126 h 2879628"/>
                  <a:gd name="connsiteX274" fmla="*/ 631632 w 2282507"/>
                  <a:gd name="connsiteY274" fmla="*/ 404785 h 2879628"/>
                  <a:gd name="connsiteX275" fmla="*/ 623409 w 2282507"/>
                  <a:gd name="connsiteY275" fmla="*/ 417936 h 2879628"/>
                  <a:gd name="connsiteX276" fmla="*/ 620528 w 2282507"/>
                  <a:gd name="connsiteY276" fmla="*/ 451471 h 2879628"/>
                  <a:gd name="connsiteX277" fmla="*/ 608151 w 2282507"/>
                  <a:gd name="connsiteY277" fmla="*/ 457242 h 2879628"/>
                  <a:gd name="connsiteX278" fmla="*/ 591112 w 2282507"/>
                  <a:gd name="connsiteY278" fmla="*/ 477093 h 2879628"/>
                  <a:gd name="connsiteX279" fmla="*/ 580411 w 2282507"/>
                  <a:gd name="connsiteY279" fmla="*/ 489978 h 2879628"/>
                  <a:gd name="connsiteX280" fmla="*/ 559383 w 2282507"/>
                  <a:gd name="connsiteY280" fmla="*/ 489505 h 2879628"/>
                  <a:gd name="connsiteX281" fmla="*/ 541580 w 2282507"/>
                  <a:gd name="connsiteY281" fmla="*/ 485351 h 2879628"/>
                  <a:gd name="connsiteX282" fmla="*/ 522966 w 2282507"/>
                  <a:gd name="connsiteY282" fmla="*/ 507284 h 2879628"/>
                  <a:gd name="connsiteX283" fmla="*/ 503546 w 2282507"/>
                  <a:gd name="connsiteY283" fmla="*/ 555241 h 2879628"/>
                  <a:gd name="connsiteX284" fmla="*/ 486645 w 2282507"/>
                  <a:gd name="connsiteY284" fmla="*/ 562286 h 2879628"/>
                  <a:gd name="connsiteX285" fmla="*/ 463499 w 2282507"/>
                  <a:gd name="connsiteY285" fmla="*/ 549066 h 2879628"/>
                  <a:gd name="connsiteX286" fmla="*/ 422550 w 2282507"/>
                  <a:gd name="connsiteY286" fmla="*/ 514327 h 2879628"/>
                  <a:gd name="connsiteX287" fmla="*/ 404842 w 2282507"/>
                  <a:gd name="connsiteY287" fmla="*/ 488704 h 2879628"/>
                  <a:gd name="connsiteX288" fmla="*/ 402692 w 2282507"/>
                  <a:gd name="connsiteY288" fmla="*/ 470523 h 2879628"/>
                  <a:gd name="connsiteX289" fmla="*/ 382031 w 2282507"/>
                  <a:gd name="connsiteY289" fmla="*/ 470523 h 2879628"/>
                  <a:gd name="connsiteX290" fmla="*/ 360203 w 2282507"/>
                  <a:gd name="connsiteY290" fmla="*/ 463408 h 2879628"/>
                  <a:gd name="connsiteX291" fmla="*/ 341151 w 2282507"/>
                  <a:gd name="connsiteY291" fmla="*/ 458051 h 2879628"/>
                  <a:gd name="connsiteX292" fmla="*/ 325024 w 2282507"/>
                  <a:gd name="connsiteY292" fmla="*/ 470523 h 2879628"/>
                  <a:gd name="connsiteX293" fmla="*/ 314325 w 2282507"/>
                  <a:gd name="connsiteY293" fmla="*/ 477498 h 2879628"/>
                  <a:gd name="connsiteX294" fmla="*/ 300236 w 2282507"/>
                  <a:gd name="connsiteY294" fmla="*/ 478770 h 2879628"/>
                  <a:gd name="connsiteX295" fmla="*/ 291584 w 2282507"/>
                  <a:gd name="connsiteY295" fmla="*/ 489505 h 2879628"/>
                  <a:gd name="connsiteX296" fmla="*/ 270486 w 2282507"/>
                  <a:gd name="connsiteY296" fmla="*/ 499034 h 2879628"/>
                  <a:gd name="connsiteX297" fmla="*/ 275449 w 2282507"/>
                  <a:gd name="connsiteY297" fmla="*/ 516400 h 2879628"/>
                  <a:gd name="connsiteX298" fmla="*/ 268009 w 2282507"/>
                  <a:gd name="connsiteY298" fmla="*/ 545316 h 2879628"/>
                  <a:gd name="connsiteX299" fmla="*/ 234164 w 2282507"/>
                  <a:gd name="connsiteY299" fmla="*/ 554838 h 2879628"/>
                  <a:gd name="connsiteX300" fmla="*/ 226724 w 2282507"/>
                  <a:gd name="connsiteY300" fmla="*/ 563559 h 2879628"/>
                  <a:gd name="connsiteX301" fmla="*/ 217193 w 2282507"/>
                  <a:gd name="connsiteY301" fmla="*/ 577578 h 2879628"/>
                  <a:gd name="connsiteX302" fmla="*/ 204422 w 2282507"/>
                  <a:gd name="connsiteY302" fmla="*/ 575092 h 2879628"/>
                  <a:gd name="connsiteX303" fmla="*/ 191168 w 2282507"/>
                  <a:gd name="connsiteY303" fmla="*/ 584623 h 2879628"/>
                  <a:gd name="connsiteX304" fmla="*/ 171721 w 2282507"/>
                  <a:gd name="connsiteY304" fmla="*/ 616480 h 2879628"/>
                  <a:gd name="connsiteX305" fmla="*/ 158537 w 2282507"/>
                  <a:gd name="connsiteY305" fmla="*/ 646197 h 2879628"/>
                  <a:gd name="connsiteX306" fmla="*/ 143613 w 2282507"/>
                  <a:gd name="connsiteY306" fmla="*/ 652364 h 2879628"/>
                  <a:gd name="connsiteX307" fmla="*/ 139089 w 2282507"/>
                  <a:gd name="connsiteY307" fmla="*/ 659882 h 2879628"/>
                  <a:gd name="connsiteX308" fmla="*/ 141970 w 2282507"/>
                  <a:gd name="connsiteY308" fmla="*/ 681813 h 2879628"/>
                  <a:gd name="connsiteX309" fmla="*/ 146098 w 2282507"/>
                  <a:gd name="connsiteY309" fmla="*/ 714006 h 2879628"/>
                  <a:gd name="connsiteX310" fmla="*/ 172960 w 2282507"/>
                  <a:gd name="connsiteY310" fmla="*/ 734271 h 2879628"/>
                  <a:gd name="connsiteX311" fmla="*/ 170475 w 2282507"/>
                  <a:gd name="connsiteY311" fmla="*/ 749159 h 2879628"/>
                  <a:gd name="connsiteX312" fmla="*/ 151860 w 2282507"/>
                  <a:gd name="connsiteY312" fmla="*/ 756202 h 2879628"/>
                  <a:gd name="connsiteX313" fmla="*/ 135803 w 2282507"/>
                  <a:gd name="connsiteY313" fmla="*/ 765654 h 2879628"/>
                  <a:gd name="connsiteX314" fmla="*/ 129559 w 2282507"/>
                  <a:gd name="connsiteY314" fmla="*/ 791277 h 2879628"/>
                  <a:gd name="connsiteX315" fmla="*/ 103163 w 2282507"/>
                  <a:gd name="connsiteY315" fmla="*/ 840517 h 2879628"/>
                  <a:gd name="connsiteX316" fmla="*/ 91164 w 2282507"/>
                  <a:gd name="connsiteY316" fmla="*/ 857487 h 2879628"/>
                  <a:gd name="connsiteX317" fmla="*/ 97331 w 2282507"/>
                  <a:gd name="connsiteY317" fmla="*/ 871972 h 2879628"/>
                  <a:gd name="connsiteX318" fmla="*/ 110577 w 2282507"/>
                  <a:gd name="connsiteY318" fmla="*/ 866139 h 2879628"/>
                  <a:gd name="connsiteX319" fmla="*/ 126240 w 2282507"/>
                  <a:gd name="connsiteY319" fmla="*/ 872711 h 2879628"/>
                  <a:gd name="connsiteX320" fmla="*/ 139520 w 2282507"/>
                  <a:gd name="connsiteY320" fmla="*/ 897198 h 2879628"/>
                  <a:gd name="connsiteX321" fmla="*/ 136200 w 2282507"/>
                  <a:gd name="connsiteY321" fmla="*/ 934018 h 2879628"/>
                  <a:gd name="connsiteX322" fmla="*/ 147337 w 2282507"/>
                  <a:gd name="connsiteY322" fmla="*/ 966221 h 2879628"/>
                  <a:gd name="connsiteX323" fmla="*/ 115109 w 2282507"/>
                  <a:gd name="connsiteY323" fmla="*/ 1032758 h 2879628"/>
                  <a:gd name="connsiteX324" fmla="*/ 115944 w 2282507"/>
                  <a:gd name="connsiteY324" fmla="*/ 1049727 h 2879628"/>
                  <a:gd name="connsiteX325" fmla="*/ 135400 w 2282507"/>
                  <a:gd name="connsiteY325" fmla="*/ 1080718 h 2879628"/>
                  <a:gd name="connsiteX326" fmla="*/ 157702 w 2282507"/>
                  <a:gd name="connsiteY326" fmla="*/ 1113315 h 2879628"/>
                  <a:gd name="connsiteX327" fmla="*/ 173362 w 2282507"/>
                  <a:gd name="connsiteY327" fmla="*/ 1126190 h 2879628"/>
                  <a:gd name="connsiteX328" fmla="*/ 191977 w 2282507"/>
                  <a:gd name="connsiteY328" fmla="*/ 1121228 h 2879628"/>
                  <a:gd name="connsiteX329" fmla="*/ 203510 w 2282507"/>
                  <a:gd name="connsiteY329" fmla="*/ 1130283 h 2879628"/>
                  <a:gd name="connsiteX330" fmla="*/ 198985 w 2282507"/>
                  <a:gd name="connsiteY330" fmla="*/ 1172076 h 2879628"/>
                  <a:gd name="connsiteX331" fmla="*/ 191977 w 2282507"/>
                  <a:gd name="connsiteY331" fmla="*/ 1188238 h 2879628"/>
                  <a:gd name="connsiteX332" fmla="*/ 180039 w 2282507"/>
                  <a:gd name="connsiteY332" fmla="*/ 1206017 h 2879628"/>
                  <a:gd name="connsiteX333" fmla="*/ 171316 w 2282507"/>
                  <a:gd name="connsiteY333" fmla="*/ 1225867 h 2879628"/>
                  <a:gd name="connsiteX334" fmla="*/ 165545 w 2282507"/>
                  <a:gd name="connsiteY334" fmla="*/ 1246930 h 2879628"/>
                  <a:gd name="connsiteX335" fmla="*/ 137377 w 2282507"/>
                  <a:gd name="connsiteY335" fmla="*/ 1267591 h 2879628"/>
                  <a:gd name="connsiteX336" fmla="*/ 118430 w 2282507"/>
                  <a:gd name="connsiteY336" fmla="*/ 1294090 h 2879628"/>
                  <a:gd name="connsiteX337" fmla="*/ 119229 w 2282507"/>
                  <a:gd name="connsiteY337" fmla="*/ 1312263 h 2879628"/>
                  <a:gd name="connsiteX338" fmla="*/ 114706 w 2282507"/>
                  <a:gd name="connsiteY338" fmla="*/ 1338765 h 2879628"/>
                  <a:gd name="connsiteX339" fmla="*/ 104806 w 2282507"/>
                  <a:gd name="connsiteY339" fmla="*/ 1353987 h 2879628"/>
                  <a:gd name="connsiteX340" fmla="*/ 102259 w 2282507"/>
                  <a:gd name="connsiteY340" fmla="*/ 1425963 h 2879628"/>
                  <a:gd name="connsiteX341" fmla="*/ 97736 w 2282507"/>
                  <a:gd name="connsiteY341" fmla="*/ 1444939 h 2879628"/>
                  <a:gd name="connsiteX342" fmla="*/ 88275 w 2282507"/>
                  <a:gd name="connsiteY342" fmla="*/ 1472236 h 2879628"/>
                  <a:gd name="connsiteX343" fmla="*/ 87037 w 2282507"/>
                  <a:gd name="connsiteY343" fmla="*/ 1516510 h 2879628"/>
                  <a:gd name="connsiteX344" fmla="*/ 83311 w 2282507"/>
                  <a:gd name="connsiteY344" fmla="*/ 1539254 h 2879628"/>
                  <a:gd name="connsiteX345" fmla="*/ 74995 w 2282507"/>
                  <a:gd name="connsiteY345" fmla="*/ 1574803 h 2879628"/>
                  <a:gd name="connsiteX346" fmla="*/ 58129 w 2282507"/>
                  <a:gd name="connsiteY346" fmla="*/ 1617335 h 2879628"/>
                  <a:gd name="connsiteX347" fmla="*/ 41554 w 2282507"/>
                  <a:gd name="connsiteY347" fmla="*/ 1649656 h 2879628"/>
                  <a:gd name="connsiteX348" fmla="*/ 37839 w 2282507"/>
                  <a:gd name="connsiteY348" fmla="*/ 1663270 h 2879628"/>
                  <a:gd name="connsiteX349" fmla="*/ 47326 w 2282507"/>
                  <a:gd name="connsiteY349" fmla="*/ 1678168 h 2879628"/>
                  <a:gd name="connsiteX350" fmla="*/ 40721 w 2282507"/>
                  <a:gd name="connsiteY350" fmla="*/ 1697617 h 2879628"/>
                  <a:gd name="connsiteX351" fmla="*/ 42398 w 2282507"/>
                  <a:gd name="connsiteY351" fmla="*/ 1732760 h 2879628"/>
                  <a:gd name="connsiteX352" fmla="*/ 50611 w 2282507"/>
                  <a:gd name="connsiteY352" fmla="*/ 1753358 h 2879628"/>
                  <a:gd name="connsiteX353" fmla="*/ 30855 w 2282507"/>
                  <a:gd name="connsiteY353" fmla="*/ 1781532 h 2879628"/>
                  <a:gd name="connsiteX354" fmla="*/ 25428 w 2282507"/>
                  <a:gd name="connsiteY354" fmla="*/ 1816608 h 2879628"/>
                  <a:gd name="connsiteX355" fmla="*/ 32068 w 2282507"/>
                  <a:gd name="connsiteY355" fmla="*/ 1849334 h 2879628"/>
                  <a:gd name="connsiteX356" fmla="*/ 23346 w 2282507"/>
                  <a:gd name="connsiteY356" fmla="*/ 1857195 h 2879628"/>
                  <a:gd name="connsiteX357" fmla="*/ 11005 w 2282507"/>
                  <a:gd name="connsiteY357" fmla="*/ 1869999 h 2879628"/>
                  <a:gd name="connsiteX358" fmla="*/ 7279 w 2282507"/>
                  <a:gd name="connsiteY358" fmla="*/ 1894756 h 2879628"/>
                  <a:gd name="connsiteX359" fmla="*/ 1449 w 2282507"/>
                  <a:gd name="connsiteY359" fmla="*/ 1916690 h 2879628"/>
                  <a:gd name="connsiteX360" fmla="*/ 5637 w 2282507"/>
                  <a:gd name="connsiteY360" fmla="*/ 1947674 h 2879628"/>
                  <a:gd name="connsiteX361" fmla="*/ 74590 w 2282507"/>
                  <a:gd name="connsiteY361" fmla="*/ 1998917 h 2879628"/>
                  <a:gd name="connsiteX362" fmla="*/ 73352 w 2282507"/>
                  <a:gd name="connsiteY362" fmla="*/ 2033264 h 2879628"/>
                  <a:gd name="connsiteX363" fmla="*/ 74996 w 2282507"/>
                  <a:gd name="connsiteY363" fmla="*/ 2084575 h 2879628"/>
                  <a:gd name="connsiteX364" fmla="*/ 64296 w 2282507"/>
                  <a:gd name="connsiteY364" fmla="*/ 2106050 h 2879628"/>
                  <a:gd name="connsiteX365" fmla="*/ 54800 w 2282507"/>
                  <a:gd name="connsiteY365" fmla="*/ 2126229 h 2879628"/>
                  <a:gd name="connsiteX366" fmla="*/ 60167 w 2282507"/>
                  <a:gd name="connsiteY366" fmla="*/ 2142801 h 2879628"/>
                  <a:gd name="connsiteX367" fmla="*/ 69223 w 2282507"/>
                  <a:gd name="connsiteY367" fmla="*/ 2184185 h 2879628"/>
                  <a:gd name="connsiteX368" fmla="*/ 82503 w 2282507"/>
                  <a:gd name="connsiteY368" fmla="*/ 2224299 h 2879628"/>
                  <a:gd name="connsiteX369" fmla="*/ 86193 w 2282507"/>
                  <a:gd name="connsiteY369" fmla="*/ 2245369 h 2879628"/>
                  <a:gd name="connsiteX370" fmla="*/ 101520 w 2282507"/>
                  <a:gd name="connsiteY370" fmla="*/ 2252000 h 2879628"/>
                  <a:gd name="connsiteX371" fmla="*/ 104005 w 2282507"/>
                  <a:gd name="connsiteY371" fmla="*/ 2260252 h 2879628"/>
                  <a:gd name="connsiteX372" fmla="*/ 134153 w 2282507"/>
                  <a:gd name="connsiteY372" fmla="*/ 2264412 h 2879628"/>
                  <a:gd name="connsiteX373" fmla="*/ 133724 w 2282507"/>
                  <a:gd name="connsiteY373" fmla="*/ 2308619 h 2879628"/>
                  <a:gd name="connsiteX374" fmla="*/ 134487 w 2282507"/>
                  <a:gd name="connsiteY374" fmla="*/ 2334241 h 2879628"/>
                  <a:gd name="connsiteX375" fmla="*/ 125501 w 2282507"/>
                  <a:gd name="connsiteY375" fmla="*/ 2350408 h 2879628"/>
                  <a:gd name="connsiteX376" fmla="*/ 135804 w 2282507"/>
                  <a:gd name="connsiteY376" fmla="*/ 2362415 h 2879628"/>
                  <a:gd name="connsiteX377" fmla="*/ 124598 w 2282507"/>
                  <a:gd name="connsiteY377" fmla="*/ 2398761 h 2879628"/>
                  <a:gd name="connsiteX378" fmla="*/ 93607 w 2282507"/>
                  <a:gd name="connsiteY378" fmla="*/ 2440077 h 2879628"/>
                  <a:gd name="connsiteX379" fmla="*/ 98235 w 2282507"/>
                  <a:gd name="connsiteY379" fmla="*/ 2456649 h 2879628"/>
                  <a:gd name="connsiteX380" fmla="*/ 87837 w 2282507"/>
                  <a:gd name="connsiteY380" fmla="*/ 2473221 h 2879628"/>
                  <a:gd name="connsiteX381" fmla="*/ 79184 w 2282507"/>
                  <a:gd name="connsiteY381" fmla="*/ 2486376 h 2879628"/>
                  <a:gd name="connsiteX382" fmla="*/ 76234 w 2282507"/>
                  <a:gd name="connsiteY382" fmla="*/ 2519899 h 2879628"/>
                  <a:gd name="connsiteX383" fmla="*/ 58929 w 2282507"/>
                  <a:gd name="connsiteY383" fmla="*/ 2539348 h 2879628"/>
                  <a:gd name="connsiteX384" fmla="*/ 60571 w 2282507"/>
                  <a:gd name="connsiteY384" fmla="*/ 2568266 h 2879628"/>
                  <a:gd name="connsiteX385" fmla="*/ 70470 w 2282507"/>
                  <a:gd name="connsiteY385" fmla="*/ 2586850 h 2879628"/>
                  <a:gd name="connsiteX386" fmla="*/ 66782 w 2282507"/>
                  <a:gd name="connsiteY386" fmla="*/ 2620387 h 2879628"/>
                  <a:gd name="connsiteX387" fmla="*/ 94046 w 2282507"/>
                  <a:gd name="connsiteY387" fmla="*/ 2696455 h 2879628"/>
                  <a:gd name="connsiteX388" fmla="*/ 116778 w 2282507"/>
                  <a:gd name="connsiteY388" fmla="*/ 2689405 h 2879628"/>
                  <a:gd name="connsiteX389" fmla="*/ 124598 w 2282507"/>
                  <a:gd name="connsiteY389" fmla="*/ 2703019 h 2879628"/>
                  <a:gd name="connsiteX390" fmla="*/ 153943 w 2282507"/>
                  <a:gd name="connsiteY390" fmla="*/ 2706706 h 2879628"/>
                  <a:gd name="connsiteX391" fmla="*/ 186610 w 2282507"/>
                  <a:gd name="connsiteY391" fmla="*/ 2715026 h 2879628"/>
                  <a:gd name="connsiteX392" fmla="*/ 253516 w 2282507"/>
                  <a:gd name="connsiteY392" fmla="*/ 2747631 h 2879628"/>
                  <a:gd name="connsiteX393" fmla="*/ 255666 w 2282507"/>
                  <a:gd name="connsiteY393" fmla="*/ 2853075 h 2879628"/>
                  <a:gd name="connsiteX394" fmla="*/ 438712 w 2282507"/>
                  <a:gd name="connsiteY394" fmla="*/ 2844823 h 2879628"/>
                  <a:gd name="connsiteX395" fmla="*/ 523397 w 2282507"/>
                  <a:gd name="connsiteY395" fmla="*/ 2872997 h 2879628"/>
                  <a:gd name="connsiteX396" fmla="*/ 555600 w 2282507"/>
                  <a:gd name="connsiteY396" fmla="*/ 2879629 h 2879628"/>
                  <a:gd name="connsiteX397" fmla="*/ 556502 w 2282507"/>
                  <a:gd name="connsiteY397" fmla="*/ 2812164 h 2879628"/>
                  <a:gd name="connsiteX398" fmla="*/ 555194 w 2282507"/>
                  <a:gd name="connsiteY398" fmla="*/ 2808869 h 28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</a:cxnLst>
                <a:rect l="l" t="t" r="r" b="b"/>
                <a:pathLst>
                  <a:path w="2282507" h="2879628">
                    <a:moveTo>
                      <a:pt x="555194" y="2808869"/>
                    </a:moveTo>
                    <a:lnTo>
                      <a:pt x="555194" y="2808869"/>
                    </a:lnTo>
                    <a:cubicBezTo>
                      <a:pt x="551470" y="2808058"/>
                      <a:pt x="546541" y="2806856"/>
                      <a:pt x="539461" y="2803506"/>
                    </a:cubicBezTo>
                    <a:cubicBezTo>
                      <a:pt x="527930" y="2798536"/>
                      <a:pt x="525039" y="2793174"/>
                      <a:pt x="527930" y="2786529"/>
                    </a:cubicBezTo>
                    <a:cubicBezTo>
                      <a:pt x="529968" y="2781964"/>
                      <a:pt x="534097" y="2780357"/>
                      <a:pt x="539461" y="2778290"/>
                    </a:cubicBezTo>
                    <a:cubicBezTo>
                      <a:pt x="543257" y="2776669"/>
                      <a:pt x="549018" y="2774603"/>
                      <a:pt x="552311" y="2771240"/>
                    </a:cubicBezTo>
                    <a:cubicBezTo>
                      <a:pt x="561868" y="2762123"/>
                      <a:pt x="569678" y="2762123"/>
                      <a:pt x="577530" y="2762123"/>
                    </a:cubicBezTo>
                    <a:cubicBezTo>
                      <a:pt x="580885" y="2762123"/>
                      <a:pt x="584170" y="2762123"/>
                      <a:pt x="587051" y="2760502"/>
                    </a:cubicBezTo>
                    <a:cubicBezTo>
                      <a:pt x="590372" y="2758827"/>
                      <a:pt x="593261" y="2755937"/>
                      <a:pt x="596547" y="2753060"/>
                    </a:cubicBezTo>
                    <a:cubicBezTo>
                      <a:pt x="601914" y="2747617"/>
                      <a:pt x="607677" y="2741863"/>
                      <a:pt x="618849" y="2738568"/>
                    </a:cubicBezTo>
                    <a:cubicBezTo>
                      <a:pt x="627535" y="2736083"/>
                      <a:pt x="631630" y="2731599"/>
                      <a:pt x="636653" y="2725359"/>
                    </a:cubicBezTo>
                    <a:cubicBezTo>
                      <a:pt x="638700" y="2722941"/>
                      <a:pt x="640782" y="2720064"/>
                      <a:pt x="643663" y="2717174"/>
                    </a:cubicBezTo>
                    <a:lnTo>
                      <a:pt x="644067" y="2716242"/>
                    </a:lnTo>
                    <a:cubicBezTo>
                      <a:pt x="649840" y="2710069"/>
                      <a:pt x="652317" y="2707584"/>
                      <a:pt x="656848" y="2706706"/>
                    </a:cubicBezTo>
                    <a:cubicBezTo>
                      <a:pt x="660633" y="2705909"/>
                      <a:pt x="662610" y="2706706"/>
                      <a:pt x="665966" y="2708449"/>
                    </a:cubicBezTo>
                    <a:cubicBezTo>
                      <a:pt x="667642" y="2708786"/>
                      <a:pt x="669690" y="2710069"/>
                      <a:pt x="672175" y="2710461"/>
                    </a:cubicBezTo>
                    <a:cubicBezTo>
                      <a:pt x="678342" y="2712555"/>
                      <a:pt x="682540" y="2714567"/>
                      <a:pt x="685756" y="2716701"/>
                    </a:cubicBezTo>
                    <a:cubicBezTo>
                      <a:pt x="688638" y="2717917"/>
                      <a:pt x="691192" y="2719591"/>
                      <a:pt x="695715" y="2719591"/>
                    </a:cubicBezTo>
                    <a:cubicBezTo>
                      <a:pt x="697290" y="2719591"/>
                      <a:pt x="703568" y="2708043"/>
                      <a:pt x="709331" y="2696441"/>
                    </a:cubicBezTo>
                    <a:cubicBezTo>
                      <a:pt x="713923" y="2688203"/>
                      <a:pt x="718052" y="2679477"/>
                      <a:pt x="722981" y="2673237"/>
                    </a:cubicBezTo>
                    <a:cubicBezTo>
                      <a:pt x="728348" y="2666268"/>
                      <a:pt x="733277" y="2662918"/>
                      <a:pt x="737404" y="2660501"/>
                    </a:cubicBezTo>
                    <a:cubicBezTo>
                      <a:pt x="739554" y="2658745"/>
                      <a:pt x="741198" y="2658016"/>
                      <a:pt x="740793" y="2655463"/>
                    </a:cubicBezTo>
                    <a:lnTo>
                      <a:pt x="740793" y="2655125"/>
                    </a:lnTo>
                    <a:cubicBezTo>
                      <a:pt x="739891" y="2648899"/>
                      <a:pt x="734954" y="2640579"/>
                      <a:pt x="730394" y="2633123"/>
                    </a:cubicBezTo>
                    <a:cubicBezTo>
                      <a:pt x="727513" y="2627829"/>
                      <a:pt x="724624" y="2623196"/>
                      <a:pt x="722981" y="2619104"/>
                    </a:cubicBezTo>
                    <a:lnTo>
                      <a:pt x="722981" y="2618645"/>
                    </a:lnTo>
                    <a:cubicBezTo>
                      <a:pt x="719696" y="2609987"/>
                      <a:pt x="723420" y="2605084"/>
                      <a:pt x="730833" y="2602207"/>
                    </a:cubicBezTo>
                    <a:cubicBezTo>
                      <a:pt x="737000" y="2599722"/>
                      <a:pt x="746960" y="2600532"/>
                      <a:pt x="755218" y="2600938"/>
                    </a:cubicBezTo>
                    <a:lnTo>
                      <a:pt x="762287" y="2600938"/>
                    </a:lnTo>
                    <a:cubicBezTo>
                      <a:pt x="766416" y="2600938"/>
                      <a:pt x="771750" y="2599331"/>
                      <a:pt x="777949" y="2596440"/>
                    </a:cubicBezTo>
                    <a:lnTo>
                      <a:pt x="778354" y="2596440"/>
                    </a:lnTo>
                    <a:lnTo>
                      <a:pt x="781235" y="2594765"/>
                    </a:lnTo>
                    <a:cubicBezTo>
                      <a:pt x="787006" y="2591807"/>
                      <a:pt x="793242" y="2588120"/>
                      <a:pt x="799014" y="2583960"/>
                    </a:cubicBezTo>
                    <a:lnTo>
                      <a:pt x="799451" y="2583555"/>
                    </a:lnTo>
                    <a:cubicBezTo>
                      <a:pt x="803143" y="2580665"/>
                      <a:pt x="809342" y="2576991"/>
                      <a:pt x="815983" y="2572426"/>
                    </a:cubicBezTo>
                    <a:cubicBezTo>
                      <a:pt x="834200" y="2560824"/>
                      <a:pt x="859349" y="2544724"/>
                      <a:pt x="865584" y="2534000"/>
                    </a:cubicBezTo>
                    <a:cubicBezTo>
                      <a:pt x="870048" y="2526477"/>
                      <a:pt x="871355" y="2523600"/>
                      <a:pt x="872199" y="2521520"/>
                    </a:cubicBezTo>
                    <a:cubicBezTo>
                      <a:pt x="873401" y="2517819"/>
                      <a:pt x="873840" y="2517022"/>
                      <a:pt x="878366" y="2512457"/>
                    </a:cubicBezTo>
                    <a:cubicBezTo>
                      <a:pt x="882056" y="2508703"/>
                      <a:pt x="887087" y="2505015"/>
                      <a:pt x="894097" y="2502125"/>
                    </a:cubicBezTo>
                    <a:cubicBezTo>
                      <a:pt x="900668" y="2499248"/>
                      <a:pt x="908916" y="2497168"/>
                      <a:pt x="919280" y="2496371"/>
                    </a:cubicBezTo>
                    <a:cubicBezTo>
                      <a:pt x="928776" y="2495493"/>
                      <a:pt x="933738" y="2495088"/>
                      <a:pt x="939072" y="2495088"/>
                    </a:cubicBezTo>
                    <a:cubicBezTo>
                      <a:pt x="944499" y="2494683"/>
                      <a:pt x="949032" y="2494683"/>
                      <a:pt x="958122" y="2494683"/>
                    </a:cubicBezTo>
                    <a:cubicBezTo>
                      <a:pt x="971369" y="2494683"/>
                      <a:pt x="978782" y="2505407"/>
                      <a:pt x="986188" y="2516617"/>
                    </a:cubicBezTo>
                    <a:cubicBezTo>
                      <a:pt x="991555" y="2524397"/>
                      <a:pt x="996990" y="2532649"/>
                      <a:pt x="1003096" y="2532649"/>
                    </a:cubicBezTo>
                    <a:lnTo>
                      <a:pt x="1004000" y="2532649"/>
                    </a:lnTo>
                    <a:cubicBezTo>
                      <a:pt x="1014698" y="2531839"/>
                      <a:pt x="1037037" y="2517022"/>
                      <a:pt x="1055649" y="2504137"/>
                    </a:cubicBezTo>
                    <a:cubicBezTo>
                      <a:pt x="1068430" y="2495818"/>
                      <a:pt x="1079594" y="2488038"/>
                      <a:pt x="1087043" y="2485566"/>
                    </a:cubicBezTo>
                    <a:cubicBezTo>
                      <a:pt x="1105655" y="2478989"/>
                      <a:pt x="1114712" y="2489321"/>
                      <a:pt x="1124275" y="2500450"/>
                    </a:cubicBezTo>
                    <a:cubicBezTo>
                      <a:pt x="1126253" y="2502530"/>
                      <a:pt x="1128800" y="2505015"/>
                      <a:pt x="1130847" y="2507028"/>
                    </a:cubicBezTo>
                    <a:cubicBezTo>
                      <a:pt x="1131673" y="2507973"/>
                      <a:pt x="1133324" y="2509175"/>
                      <a:pt x="1134958" y="2509905"/>
                    </a:cubicBezTo>
                    <a:cubicBezTo>
                      <a:pt x="1136609" y="2511255"/>
                      <a:pt x="1139087" y="2512052"/>
                      <a:pt x="1141135" y="2512862"/>
                    </a:cubicBezTo>
                    <a:cubicBezTo>
                      <a:pt x="1153587" y="2517819"/>
                      <a:pt x="1170480" y="2520710"/>
                      <a:pt x="1178393" y="2518225"/>
                    </a:cubicBezTo>
                    <a:lnTo>
                      <a:pt x="1178393" y="2517819"/>
                    </a:lnTo>
                    <a:cubicBezTo>
                      <a:pt x="1184173" y="2516212"/>
                      <a:pt x="1195268" y="2514065"/>
                      <a:pt x="1208548" y="2511593"/>
                    </a:cubicBezTo>
                    <a:cubicBezTo>
                      <a:pt x="1228364" y="2507973"/>
                      <a:pt x="1253186" y="2503340"/>
                      <a:pt x="1268015" y="2497573"/>
                    </a:cubicBezTo>
                    <a:cubicBezTo>
                      <a:pt x="1268925" y="2497573"/>
                      <a:pt x="1270098" y="2497168"/>
                      <a:pt x="1271300" y="2496763"/>
                    </a:cubicBezTo>
                    <a:cubicBezTo>
                      <a:pt x="1297826" y="2489712"/>
                      <a:pt x="1413099" y="2491725"/>
                      <a:pt x="1480050" y="2493008"/>
                    </a:cubicBezTo>
                    <a:cubicBezTo>
                      <a:pt x="1502714" y="2493008"/>
                      <a:pt x="1520097" y="2493481"/>
                      <a:pt x="1525918" y="2493481"/>
                    </a:cubicBezTo>
                    <a:cubicBezTo>
                      <a:pt x="1546948" y="2492603"/>
                      <a:pt x="1584171" y="2468251"/>
                      <a:pt x="1584171" y="2468251"/>
                    </a:cubicBezTo>
                    <a:lnTo>
                      <a:pt x="1586251" y="2466914"/>
                    </a:lnTo>
                    <a:lnTo>
                      <a:pt x="1588709" y="2466914"/>
                    </a:lnTo>
                    <a:lnTo>
                      <a:pt x="1687076" y="2462484"/>
                    </a:lnTo>
                    <a:lnTo>
                      <a:pt x="1688305" y="2462484"/>
                    </a:lnTo>
                    <a:lnTo>
                      <a:pt x="1689548" y="2462484"/>
                    </a:lnTo>
                    <a:lnTo>
                      <a:pt x="1692006" y="2463226"/>
                    </a:lnTo>
                    <a:cubicBezTo>
                      <a:pt x="1708160" y="2467319"/>
                      <a:pt x="1761794" y="2480596"/>
                      <a:pt x="1766386" y="2480596"/>
                    </a:cubicBezTo>
                    <a:lnTo>
                      <a:pt x="1766818" y="2480596"/>
                    </a:lnTo>
                    <a:cubicBezTo>
                      <a:pt x="1775043" y="2481001"/>
                      <a:pt x="1783796" y="2494683"/>
                      <a:pt x="1789563" y="2504137"/>
                    </a:cubicBezTo>
                    <a:cubicBezTo>
                      <a:pt x="1790765" y="2506285"/>
                      <a:pt x="1792021" y="2507973"/>
                      <a:pt x="1792845" y="2509175"/>
                    </a:cubicBezTo>
                    <a:lnTo>
                      <a:pt x="1794493" y="2509175"/>
                    </a:lnTo>
                    <a:cubicBezTo>
                      <a:pt x="1795344" y="2509175"/>
                      <a:pt x="1796573" y="2509580"/>
                      <a:pt x="1797369" y="2509580"/>
                    </a:cubicBezTo>
                    <a:cubicBezTo>
                      <a:pt x="1803150" y="2509580"/>
                      <a:pt x="1810565" y="2508703"/>
                      <a:pt x="1814698" y="2506623"/>
                    </a:cubicBezTo>
                    <a:cubicBezTo>
                      <a:pt x="1815995" y="2505812"/>
                      <a:pt x="1814347" y="2499248"/>
                      <a:pt x="1813105" y="2494683"/>
                    </a:cubicBezTo>
                    <a:cubicBezTo>
                      <a:pt x="1812267" y="2490050"/>
                      <a:pt x="1811065" y="2486376"/>
                      <a:pt x="1812267" y="2483081"/>
                    </a:cubicBezTo>
                    <a:cubicBezTo>
                      <a:pt x="1814698" y="2474032"/>
                      <a:pt x="1825044" y="2475234"/>
                      <a:pt x="1837092" y="2476503"/>
                    </a:cubicBezTo>
                    <a:cubicBezTo>
                      <a:pt x="1844088" y="2476908"/>
                      <a:pt x="1851503" y="2477719"/>
                      <a:pt x="1856028" y="2476908"/>
                    </a:cubicBezTo>
                    <a:cubicBezTo>
                      <a:pt x="1860566" y="2476098"/>
                      <a:pt x="1863956" y="2468251"/>
                      <a:pt x="1866401" y="2462484"/>
                    </a:cubicBezTo>
                    <a:cubicBezTo>
                      <a:pt x="1867643" y="2459134"/>
                      <a:pt x="1868872" y="2456649"/>
                      <a:pt x="1870115" y="2454569"/>
                    </a:cubicBezTo>
                    <a:cubicBezTo>
                      <a:pt x="1870534" y="2454164"/>
                      <a:pt x="1868481" y="2453759"/>
                      <a:pt x="1861876" y="2446722"/>
                    </a:cubicBezTo>
                    <a:lnTo>
                      <a:pt x="1858918" y="2443034"/>
                    </a:lnTo>
                    <a:cubicBezTo>
                      <a:pt x="1851111" y="2434323"/>
                      <a:pt x="1841616" y="2418547"/>
                      <a:pt x="1832567" y="2403731"/>
                    </a:cubicBezTo>
                    <a:cubicBezTo>
                      <a:pt x="1825476" y="2391724"/>
                      <a:pt x="1818872" y="2380581"/>
                      <a:pt x="1813105" y="2373139"/>
                    </a:cubicBezTo>
                    <a:cubicBezTo>
                      <a:pt x="1796978" y="2352015"/>
                      <a:pt x="1882055" y="2294599"/>
                      <a:pt x="1906879" y="2278432"/>
                    </a:cubicBezTo>
                    <a:lnTo>
                      <a:pt x="1827934" y="2124216"/>
                    </a:lnTo>
                    <a:lnTo>
                      <a:pt x="1827529" y="2123014"/>
                    </a:lnTo>
                    <a:cubicBezTo>
                      <a:pt x="1825044" y="2115572"/>
                      <a:pt x="1815184" y="2091558"/>
                      <a:pt x="1815184" y="2091558"/>
                    </a:cubicBezTo>
                    <a:lnTo>
                      <a:pt x="1814685" y="2089937"/>
                    </a:lnTo>
                    <a:lnTo>
                      <a:pt x="1814685" y="2088262"/>
                    </a:lnTo>
                    <a:cubicBezTo>
                      <a:pt x="1814685" y="2088262"/>
                      <a:pt x="1815184" y="1991880"/>
                      <a:pt x="1814347" y="1989395"/>
                    </a:cubicBezTo>
                    <a:cubicBezTo>
                      <a:pt x="1813510" y="1986113"/>
                      <a:pt x="1812267" y="1979144"/>
                      <a:pt x="1811457" y="1970419"/>
                    </a:cubicBezTo>
                    <a:cubicBezTo>
                      <a:pt x="1809377" y="1956399"/>
                      <a:pt x="1806864" y="1937747"/>
                      <a:pt x="1803988" y="1931980"/>
                    </a:cubicBezTo>
                    <a:lnTo>
                      <a:pt x="1803542" y="1931980"/>
                    </a:lnTo>
                    <a:lnTo>
                      <a:pt x="1803542" y="1931574"/>
                    </a:lnTo>
                    <a:cubicBezTo>
                      <a:pt x="1797788" y="1921242"/>
                      <a:pt x="1805622" y="1898511"/>
                      <a:pt x="1811457" y="1880736"/>
                    </a:cubicBezTo>
                    <a:cubicBezTo>
                      <a:pt x="1813955" y="1872889"/>
                      <a:pt x="1815995" y="1866717"/>
                      <a:pt x="1816319" y="1864569"/>
                    </a:cubicBezTo>
                    <a:cubicBezTo>
                      <a:pt x="1816319" y="1860004"/>
                      <a:pt x="1821370" y="1843580"/>
                      <a:pt x="1827529" y="1824117"/>
                    </a:cubicBezTo>
                    <a:cubicBezTo>
                      <a:pt x="1835431" y="1798091"/>
                      <a:pt x="1844898" y="1767040"/>
                      <a:pt x="1844898" y="1758382"/>
                    </a:cubicBezTo>
                    <a:cubicBezTo>
                      <a:pt x="1844898" y="1745510"/>
                      <a:pt x="1852746" y="1717336"/>
                      <a:pt x="1862268" y="1698414"/>
                    </a:cubicBezTo>
                    <a:cubicBezTo>
                      <a:pt x="1864348" y="1694200"/>
                      <a:pt x="1866401" y="1690972"/>
                      <a:pt x="1868035" y="1687622"/>
                    </a:cubicBezTo>
                    <a:cubicBezTo>
                      <a:pt x="1870534" y="1684326"/>
                      <a:pt x="1872614" y="1681450"/>
                      <a:pt x="1874653" y="1679370"/>
                    </a:cubicBezTo>
                    <a:lnTo>
                      <a:pt x="1875058" y="1679370"/>
                    </a:lnTo>
                    <a:cubicBezTo>
                      <a:pt x="1887903" y="1667362"/>
                      <a:pt x="1898222" y="1670712"/>
                      <a:pt x="1907690" y="1673602"/>
                    </a:cubicBezTo>
                    <a:cubicBezTo>
                      <a:pt x="1910229" y="1674399"/>
                      <a:pt x="1912714" y="1675277"/>
                      <a:pt x="1914362" y="1675277"/>
                    </a:cubicBezTo>
                    <a:cubicBezTo>
                      <a:pt x="1920926" y="1675277"/>
                      <a:pt x="1937107" y="1673197"/>
                      <a:pt x="1950667" y="1669510"/>
                    </a:cubicBezTo>
                    <a:cubicBezTo>
                      <a:pt x="1953233" y="1668578"/>
                      <a:pt x="1955637" y="1667768"/>
                      <a:pt x="1957690" y="1667362"/>
                    </a:cubicBezTo>
                    <a:cubicBezTo>
                      <a:pt x="1959770" y="1666633"/>
                      <a:pt x="1961823" y="1665688"/>
                      <a:pt x="1963457" y="1664877"/>
                    </a:cubicBezTo>
                    <a:cubicBezTo>
                      <a:pt x="1973020" y="1660393"/>
                      <a:pt x="1996157" y="1643416"/>
                      <a:pt x="2009852" y="1632678"/>
                    </a:cubicBezTo>
                    <a:cubicBezTo>
                      <a:pt x="2012715" y="1630611"/>
                      <a:pt x="2014768" y="1628532"/>
                      <a:pt x="2016808" y="1627248"/>
                    </a:cubicBezTo>
                    <a:cubicBezTo>
                      <a:pt x="2017996" y="1626046"/>
                      <a:pt x="2018901" y="1625168"/>
                      <a:pt x="2018901" y="1625168"/>
                    </a:cubicBezTo>
                    <a:cubicBezTo>
                      <a:pt x="2019698" y="1623966"/>
                      <a:pt x="2020941" y="1619064"/>
                      <a:pt x="2022183" y="1613229"/>
                    </a:cubicBezTo>
                    <a:cubicBezTo>
                      <a:pt x="2023426" y="1606665"/>
                      <a:pt x="2024669" y="1599952"/>
                      <a:pt x="2024669" y="1595860"/>
                    </a:cubicBezTo>
                    <a:lnTo>
                      <a:pt x="2024669" y="1595454"/>
                    </a:lnTo>
                    <a:cubicBezTo>
                      <a:pt x="2023021" y="1591308"/>
                      <a:pt x="2023426" y="1584730"/>
                      <a:pt x="2023831" y="1577221"/>
                    </a:cubicBezTo>
                    <a:cubicBezTo>
                      <a:pt x="2024669" y="1569022"/>
                      <a:pt x="2025465" y="1559028"/>
                      <a:pt x="2023426" y="1552058"/>
                    </a:cubicBezTo>
                    <a:cubicBezTo>
                      <a:pt x="2022183" y="1547088"/>
                      <a:pt x="2020549" y="1543347"/>
                      <a:pt x="2018901" y="1540524"/>
                    </a:cubicBezTo>
                    <a:cubicBezTo>
                      <a:pt x="2015606" y="1533474"/>
                      <a:pt x="2013134" y="1528449"/>
                      <a:pt x="2016011" y="1519724"/>
                    </a:cubicBezTo>
                    <a:cubicBezTo>
                      <a:pt x="2017996" y="1513633"/>
                      <a:pt x="2024669" y="1505245"/>
                      <a:pt x="2030030" y="1498262"/>
                    </a:cubicBezTo>
                    <a:cubicBezTo>
                      <a:pt x="2033718" y="1493711"/>
                      <a:pt x="2037108" y="1489618"/>
                      <a:pt x="2037851" y="1487930"/>
                    </a:cubicBezTo>
                    <a:cubicBezTo>
                      <a:pt x="2038324" y="1483838"/>
                      <a:pt x="2039985" y="1467684"/>
                      <a:pt x="2040795" y="1454002"/>
                    </a:cubicBezTo>
                    <a:lnTo>
                      <a:pt x="2041200" y="1445804"/>
                    </a:lnTo>
                    <a:cubicBezTo>
                      <a:pt x="2041200" y="1443332"/>
                      <a:pt x="2041633" y="1441252"/>
                      <a:pt x="2041633" y="1440050"/>
                    </a:cubicBezTo>
                    <a:lnTo>
                      <a:pt x="2041633" y="1438767"/>
                    </a:lnTo>
                    <a:cubicBezTo>
                      <a:pt x="2041633" y="1431784"/>
                      <a:pt x="2034960" y="1418102"/>
                      <a:pt x="2027964" y="1406095"/>
                    </a:cubicBezTo>
                    <a:cubicBezTo>
                      <a:pt x="2026708" y="1404028"/>
                      <a:pt x="2025465" y="1401543"/>
                      <a:pt x="2023831" y="1399058"/>
                    </a:cubicBezTo>
                    <a:cubicBezTo>
                      <a:pt x="2022183" y="1396978"/>
                      <a:pt x="2020941" y="1394966"/>
                      <a:pt x="2019698" y="1393291"/>
                    </a:cubicBezTo>
                    <a:cubicBezTo>
                      <a:pt x="2012216" y="1382958"/>
                      <a:pt x="2013944" y="1376732"/>
                      <a:pt x="2020130" y="1372153"/>
                    </a:cubicBezTo>
                    <a:cubicBezTo>
                      <a:pt x="2024263" y="1369344"/>
                      <a:pt x="2029598" y="1368939"/>
                      <a:pt x="2035420" y="1368939"/>
                    </a:cubicBezTo>
                    <a:cubicBezTo>
                      <a:pt x="2037851" y="1368939"/>
                      <a:pt x="2040795" y="1368466"/>
                      <a:pt x="2042875" y="1368466"/>
                    </a:cubicBezTo>
                    <a:lnTo>
                      <a:pt x="2042875" y="1368007"/>
                    </a:lnTo>
                    <a:cubicBezTo>
                      <a:pt x="2048210" y="1367196"/>
                      <a:pt x="2052343" y="1367669"/>
                      <a:pt x="2055652" y="1368007"/>
                    </a:cubicBezTo>
                    <a:cubicBezTo>
                      <a:pt x="2058543" y="1362645"/>
                      <a:pt x="2064377" y="1356864"/>
                      <a:pt x="2069294" y="1351975"/>
                    </a:cubicBezTo>
                    <a:cubicBezTo>
                      <a:pt x="2070550" y="1350300"/>
                      <a:pt x="2072184" y="1348693"/>
                      <a:pt x="2073427" y="1346937"/>
                    </a:cubicBezTo>
                    <a:lnTo>
                      <a:pt x="2073845" y="1346532"/>
                    </a:lnTo>
                    <a:cubicBezTo>
                      <a:pt x="2075074" y="1345262"/>
                      <a:pt x="2067659" y="1329636"/>
                      <a:pt x="2067659" y="1329636"/>
                    </a:cubicBezTo>
                    <a:lnTo>
                      <a:pt x="2082071" y="1322120"/>
                    </a:lnTo>
                    <a:cubicBezTo>
                      <a:pt x="2082922" y="1321723"/>
                      <a:pt x="2083732" y="1321321"/>
                      <a:pt x="2084569" y="1320512"/>
                    </a:cubicBezTo>
                    <a:cubicBezTo>
                      <a:pt x="2088756" y="1318033"/>
                      <a:pt x="2092876" y="1314748"/>
                      <a:pt x="2095320" y="1312666"/>
                    </a:cubicBezTo>
                    <a:cubicBezTo>
                      <a:pt x="2097819" y="1310586"/>
                      <a:pt x="2108948" y="1296497"/>
                      <a:pt x="2118065" y="1283356"/>
                    </a:cubicBezTo>
                    <a:cubicBezTo>
                      <a:pt x="2123846" y="1274702"/>
                      <a:pt x="2128371" y="1267589"/>
                      <a:pt x="2128371" y="1266316"/>
                    </a:cubicBezTo>
                    <a:cubicBezTo>
                      <a:pt x="2127952" y="1258532"/>
                      <a:pt x="2134124" y="1223792"/>
                      <a:pt x="2134124" y="1223792"/>
                    </a:cubicBezTo>
                    <a:lnTo>
                      <a:pt x="2134975" y="1218356"/>
                    </a:lnTo>
                    <a:lnTo>
                      <a:pt x="2140405" y="1217617"/>
                    </a:lnTo>
                    <a:lnTo>
                      <a:pt x="2150305" y="1215940"/>
                    </a:lnTo>
                    <a:lnTo>
                      <a:pt x="2154830" y="1215071"/>
                    </a:lnTo>
                    <a:lnTo>
                      <a:pt x="2157720" y="1218356"/>
                    </a:lnTo>
                    <a:cubicBezTo>
                      <a:pt x="2157720" y="1218356"/>
                      <a:pt x="2165135" y="1225866"/>
                      <a:pt x="2168485" y="1233649"/>
                    </a:cubicBezTo>
                    <a:cubicBezTo>
                      <a:pt x="2170565" y="1239086"/>
                      <a:pt x="2169309" y="1244788"/>
                      <a:pt x="2167674" y="1251488"/>
                    </a:cubicBezTo>
                    <a:cubicBezTo>
                      <a:pt x="2166432" y="1256856"/>
                      <a:pt x="2165135" y="1263899"/>
                      <a:pt x="2166026" y="1269671"/>
                    </a:cubicBezTo>
                    <a:cubicBezTo>
                      <a:pt x="2166837" y="1272956"/>
                      <a:pt x="2167215" y="1276645"/>
                      <a:pt x="2167674" y="1279999"/>
                    </a:cubicBezTo>
                    <a:cubicBezTo>
                      <a:pt x="2168917" y="1287045"/>
                      <a:pt x="2169309" y="1291199"/>
                      <a:pt x="2170565" y="1295292"/>
                    </a:cubicBezTo>
                    <a:cubicBezTo>
                      <a:pt x="2170889" y="1297375"/>
                      <a:pt x="2170889" y="1299920"/>
                      <a:pt x="2171361" y="1302268"/>
                    </a:cubicBezTo>
                    <a:lnTo>
                      <a:pt x="2171361" y="1303137"/>
                    </a:lnTo>
                    <a:cubicBezTo>
                      <a:pt x="2175481" y="1301064"/>
                      <a:pt x="2179222" y="1299386"/>
                      <a:pt x="2181694" y="1297375"/>
                    </a:cubicBezTo>
                    <a:cubicBezTo>
                      <a:pt x="2185043" y="1294890"/>
                      <a:pt x="2187461" y="1292008"/>
                      <a:pt x="2190811" y="1287449"/>
                    </a:cubicBezTo>
                    <a:cubicBezTo>
                      <a:pt x="2194093" y="1282418"/>
                      <a:pt x="2198617" y="1278392"/>
                      <a:pt x="2202750" y="1275442"/>
                    </a:cubicBezTo>
                    <a:cubicBezTo>
                      <a:pt x="2203588" y="1274703"/>
                      <a:pt x="2204439" y="1273765"/>
                      <a:pt x="2205249" y="1273361"/>
                    </a:cubicBezTo>
                    <a:cubicBezTo>
                      <a:pt x="2201548" y="1268862"/>
                      <a:pt x="2197834" y="1261818"/>
                      <a:pt x="2195754" y="1256056"/>
                    </a:cubicBezTo>
                    <a:cubicBezTo>
                      <a:pt x="2194944" y="1253502"/>
                      <a:pt x="2194538" y="1251488"/>
                      <a:pt x="2194538" y="1249415"/>
                    </a:cubicBezTo>
                    <a:cubicBezTo>
                      <a:pt x="2194093" y="1245725"/>
                      <a:pt x="2194944" y="1242776"/>
                      <a:pt x="2197415" y="1240359"/>
                    </a:cubicBezTo>
                    <a:cubicBezTo>
                      <a:pt x="2198226" y="1239086"/>
                      <a:pt x="2199874" y="1238277"/>
                      <a:pt x="2201548" y="1237804"/>
                    </a:cubicBezTo>
                    <a:cubicBezTo>
                      <a:pt x="2203993" y="1237004"/>
                      <a:pt x="2207788" y="1234923"/>
                      <a:pt x="2210192" y="1232910"/>
                    </a:cubicBezTo>
                    <a:cubicBezTo>
                      <a:pt x="2210665" y="1232445"/>
                      <a:pt x="2211003" y="1233649"/>
                      <a:pt x="2211003" y="1232910"/>
                    </a:cubicBezTo>
                    <a:cubicBezTo>
                      <a:pt x="2209774" y="1229556"/>
                      <a:pt x="2205249" y="1217617"/>
                      <a:pt x="2200306" y="1208028"/>
                    </a:cubicBezTo>
                    <a:cubicBezTo>
                      <a:pt x="2197415" y="1201851"/>
                      <a:pt x="2194944" y="1196889"/>
                      <a:pt x="2194538" y="1196484"/>
                    </a:cubicBezTo>
                    <a:cubicBezTo>
                      <a:pt x="2191581" y="1194473"/>
                      <a:pt x="2186610" y="1189845"/>
                      <a:pt x="2182504" y="1185761"/>
                    </a:cubicBezTo>
                    <a:cubicBezTo>
                      <a:pt x="2179222" y="1182474"/>
                      <a:pt x="2176724" y="1178715"/>
                      <a:pt x="2175481" y="1175430"/>
                    </a:cubicBezTo>
                    <a:cubicBezTo>
                      <a:pt x="2175481" y="1175026"/>
                      <a:pt x="2175089" y="1174217"/>
                      <a:pt x="2174670" y="1173280"/>
                    </a:cubicBezTo>
                    <a:cubicBezTo>
                      <a:pt x="2173847" y="1171336"/>
                      <a:pt x="2172618" y="1169185"/>
                      <a:pt x="2172199" y="1166709"/>
                    </a:cubicBezTo>
                    <a:cubicBezTo>
                      <a:pt x="2170889" y="1159733"/>
                      <a:pt x="2172618" y="1153963"/>
                      <a:pt x="2182086" y="1152217"/>
                    </a:cubicBezTo>
                    <a:cubicBezTo>
                      <a:pt x="2184139" y="1151484"/>
                      <a:pt x="2187461" y="1151081"/>
                      <a:pt x="2190352" y="1150538"/>
                    </a:cubicBezTo>
                    <a:lnTo>
                      <a:pt x="2190811" y="1150538"/>
                    </a:lnTo>
                    <a:cubicBezTo>
                      <a:pt x="2195754" y="1149738"/>
                      <a:pt x="2201116" y="1148930"/>
                      <a:pt x="2203993" y="1147658"/>
                    </a:cubicBezTo>
                    <a:cubicBezTo>
                      <a:pt x="2205249" y="1147322"/>
                      <a:pt x="2206883" y="1146118"/>
                      <a:pt x="2208963" y="1144371"/>
                    </a:cubicBezTo>
                    <a:cubicBezTo>
                      <a:pt x="2211854" y="1141885"/>
                      <a:pt x="2215527" y="1139006"/>
                      <a:pt x="2221362" y="1135719"/>
                    </a:cubicBezTo>
                    <a:lnTo>
                      <a:pt x="2224252" y="1134507"/>
                    </a:lnTo>
                    <a:cubicBezTo>
                      <a:pt x="2234139" y="1129543"/>
                      <a:pt x="2235800" y="1128271"/>
                      <a:pt x="2248632" y="1134507"/>
                    </a:cubicBezTo>
                    <a:cubicBezTo>
                      <a:pt x="2254831" y="1137396"/>
                      <a:pt x="2258126" y="1141086"/>
                      <a:pt x="2260598" y="1144371"/>
                    </a:cubicBezTo>
                    <a:cubicBezTo>
                      <a:pt x="2261409" y="1146118"/>
                      <a:pt x="2262314" y="1146849"/>
                      <a:pt x="2263164" y="1146849"/>
                    </a:cubicBezTo>
                    <a:cubicBezTo>
                      <a:pt x="2265960" y="1146118"/>
                      <a:pt x="2268081" y="1146118"/>
                      <a:pt x="2269323" y="1146118"/>
                    </a:cubicBezTo>
                    <a:cubicBezTo>
                      <a:pt x="2270971" y="1146118"/>
                      <a:pt x="2271295" y="1145644"/>
                      <a:pt x="2275887" y="1140682"/>
                    </a:cubicBezTo>
                    <a:cubicBezTo>
                      <a:pt x="2279629" y="1137396"/>
                      <a:pt x="2281263" y="1133164"/>
                      <a:pt x="2282100" y="1129080"/>
                    </a:cubicBezTo>
                    <a:cubicBezTo>
                      <a:pt x="2282911" y="1124512"/>
                      <a:pt x="2282519" y="1120023"/>
                      <a:pt x="2280858" y="1116264"/>
                    </a:cubicBezTo>
                    <a:cubicBezTo>
                      <a:pt x="2279224" y="1111776"/>
                      <a:pt x="2277576" y="1108419"/>
                      <a:pt x="2275496" y="1105066"/>
                    </a:cubicBezTo>
                    <a:cubicBezTo>
                      <a:pt x="2273024" y="1101781"/>
                      <a:pt x="2270552" y="1098091"/>
                      <a:pt x="2267257" y="1093997"/>
                    </a:cubicBezTo>
                    <a:lnTo>
                      <a:pt x="2265542" y="1091520"/>
                    </a:lnTo>
                    <a:cubicBezTo>
                      <a:pt x="2258532" y="1082394"/>
                      <a:pt x="2256074" y="1079512"/>
                      <a:pt x="2257276" y="1065492"/>
                    </a:cubicBezTo>
                    <a:cubicBezTo>
                      <a:pt x="2257276" y="1060462"/>
                      <a:pt x="2258532" y="1056298"/>
                      <a:pt x="2259437" y="1052204"/>
                    </a:cubicBezTo>
                    <a:cubicBezTo>
                      <a:pt x="2260598" y="1046374"/>
                      <a:pt x="2262327" y="1040207"/>
                      <a:pt x="2260207" y="1033162"/>
                    </a:cubicBezTo>
                    <a:cubicBezTo>
                      <a:pt x="2258964" y="1029869"/>
                      <a:pt x="2257276" y="1028259"/>
                      <a:pt x="2256074" y="1026987"/>
                    </a:cubicBezTo>
                    <a:cubicBezTo>
                      <a:pt x="2251117" y="1021550"/>
                      <a:pt x="2248226" y="1018669"/>
                      <a:pt x="2253994" y="1003850"/>
                    </a:cubicBezTo>
                    <a:cubicBezTo>
                      <a:pt x="2256074" y="997605"/>
                      <a:pt x="2258532" y="992643"/>
                      <a:pt x="2261017" y="988153"/>
                    </a:cubicBezTo>
                    <a:cubicBezTo>
                      <a:pt x="2265542" y="979895"/>
                      <a:pt x="2269323" y="972388"/>
                      <a:pt x="2267621" y="966616"/>
                    </a:cubicBezTo>
                    <a:cubicBezTo>
                      <a:pt x="2264299" y="955821"/>
                      <a:pt x="2264299" y="930664"/>
                      <a:pt x="2263880" y="917452"/>
                    </a:cubicBezTo>
                    <a:lnTo>
                      <a:pt x="2263880" y="910340"/>
                    </a:lnTo>
                    <a:cubicBezTo>
                      <a:pt x="2263880" y="909135"/>
                      <a:pt x="2261854" y="909936"/>
                      <a:pt x="2259437" y="907924"/>
                    </a:cubicBezTo>
                    <a:cubicBezTo>
                      <a:pt x="2253197" y="902564"/>
                      <a:pt x="2246187" y="895917"/>
                      <a:pt x="2246579" y="888545"/>
                    </a:cubicBezTo>
                    <a:cubicBezTo>
                      <a:pt x="2246930" y="884315"/>
                      <a:pt x="2247835" y="879418"/>
                      <a:pt x="2248632" y="875257"/>
                    </a:cubicBezTo>
                    <a:cubicBezTo>
                      <a:pt x="2249888" y="869898"/>
                      <a:pt x="2252359" y="865331"/>
                      <a:pt x="2256074" y="864059"/>
                    </a:cubicBezTo>
                    <a:cubicBezTo>
                      <a:pt x="2256492" y="864059"/>
                      <a:pt x="2255641" y="862450"/>
                      <a:pt x="2256884" y="860369"/>
                    </a:cubicBezTo>
                    <a:cubicBezTo>
                      <a:pt x="2257721" y="858286"/>
                      <a:pt x="2258532" y="857084"/>
                      <a:pt x="2258532" y="857084"/>
                    </a:cubicBezTo>
                    <a:lnTo>
                      <a:pt x="2255641" y="844603"/>
                    </a:lnTo>
                    <a:lnTo>
                      <a:pt x="2250712" y="824349"/>
                    </a:lnTo>
                    <a:lnTo>
                      <a:pt x="2250306" y="825285"/>
                    </a:lnTo>
                    <a:cubicBezTo>
                      <a:pt x="2244944" y="833541"/>
                      <a:pt x="2136285" y="824349"/>
                      <a:pt x="2111420" y="823549"/>
                    </a:cubicBezTo>
                    <a:cubicBezTo>
                      <a:pt x="2086609" y="823144"/>
                      <a:pt x="2073035" y="828177"/>
                      <a:pt x="2059745" y="831056"/>
                    </a:cubicBezTo>
                    <a:cubicBezTo>
                      <a:pt x="2046157" y="833541"/>
                      <a:pt x="2002329" y="878551"/>
                      <a:pt x="1997399" y="883917"/>
                    </a:cubicBezTo>
                    <a:cubicBezTo>
                      <a:pt x="1992875" y="889682"/>
                      <a:pt x="1965173" y="885191"/>
                      <a:pt x="1947804" y="884315"/>
                    </a:cubicBezTo>
                    <a:cubicBezTo>
                      <a:pt x="1930421" y="883515"/>
                      <a:pt x="1899869" y="898806"/>
                      <a:pt x="1884202" y="905447"/>
                    </a:cubicBezTo>
                    <a:cubicBezTo>
                      <a:pt x="1868481" y="912018"/>
                      <a:pt x="1848626" y="919930"/>
                      <a:pt x="1827124" y="916645"/>
                    </a:cubicBezTo>
                    <a:cubicBezTo>
                      <a:pt x="1806041" y="913230"/>
                      <a:pt x="1810565" y="910340"/>
                      <a:pt x="1797788" y="911614"/>
                    </a:cubicBezTo>
                    <a:cubicBezTo>
                      <a:pt x="1784998" y="913230"/>
                      <a:pt x="1766818" y="952596"/>
                      <a:pt x="1756931" y="958369"/>
                    </a:cubicBezTo>
                    <a:cubicBezTo>
                      <a:pt x="1746964" y="964475"/>
                      <a:pt x="1746964" y="961585"/>
                      <a:pt x="1729162" y="961248"/>
                    </a:cubicBezTo>
                    <a:cubicBezTo>
                      <a:pt x="1711442" y="960785"/>
                      <a:pt x="1707268" y="961248"/>
                      <a:pt x="1700245" y="962927"/>
                    </a:cubicBezTo>
                    <a:cubicBezTo>
                      <a:pt x="1693249" y="965007"/>
                      <a:pt x="1683349" y="962126"/>
                      <a:pt x="1673394" y="962531"/>
                    </a:cubicBezTo>
                    <a:cubicBezTo>
                      <a:pt x="1663940" y="962531"/>
                      <a:pt x="1639547" y="963736"/>
                      <a:pt x="1624218" y="962927"/>
                    </a:cubicBezTo>
                    <a:cubicBezTo>
                      <a:pt x="1609401" y="962531"/>
                      <a:pt x="1607254" y="967021"/>
                      <a:pt x="1588709" y="984799"/>
                    </a:cubicBezTo>
                    <a:cubicBezTo>
                      <a:pt x="1570530" y="1002232"/>
                      <a:pt x="1571340" y="1019943"/>
                      <a:pt x="1568450" y="1023228"/>
                    </a:cubicBezTo>
                    <a:cubicBezTo>
                      <a:pt x="1565154" y="1026581"/>
                      <a:pt x="1534576" y="1019943"/>
                      <a:pt x="1529173" y="1019943"/>
                    </a:cubicBezTo>
                    <a:cubicBezTo>
                      <a:pt x="1523406" y="1019943"/>
                      <a:pt x="1515545" y="1023702"/>
                      <a:pt x="1507739" y="1025378"/>
                    </a:cubicBezTo>
                    <a:cubicBezTo>
                      <a:pt x="1499500" y="1026987"/>
                      <a:pt x="1490774" y="1025378"/>
                      <a:pt x="1475917" y="1025378"/>
                    </a:cubicBezTo>
                    <a:cubicBezTo>
                      <a:pt x="1461020" y="1025378"/>
                      <a:pt x="1464302" y="1024845"/>
                      <a:pt x="1461020" y="1020820"/>
                    </a:cubicBezTo>
                    <a:cubicBezTo>
                      <a:pt x="1458143" y="1016657"/>
                      <a:pt x="1455658" y="1012502"/>
                      <a:pt x="1451971" y="1008409"/>
                    </a:cubicBezTo>
                    <a:cubicBezTo>
                      <a:pt x="1448580" y="1004581"/>
                      <a:pt x="1442016" y="1011289"/>
                      <a:pt x="1433359" y="1012898"/>
                    </a:cubicBezTo>
                    <a:cubicBezTo>
                      <a:pt x="1425039" y="1014978"/>
                      <a:pt x="1424701" y="1009613"/>
                      <a:pt x="1412667" y="999687"/>
                    </a:cubicBezTo>
                    <a:cubicBezTo>
                      <a:pt x="1400727" y="990165"/>
                      <a:pt x="1409385" y="990165"/>
                      <a:pt x="1413504" y="984325"/>
                    </a:cubicBezTo>
                    <a:cubicBezTo>
                      <a:pt x="1417192" y="978158"/>
                      <a:pt x="1427997" y="969903"/>
                      <a:pt x="1432521" y="962126"/>
                    </a:cubicBezTo>
                    <a:cubicBezTo>
                      <a:pt x="1437046" y="954274"/>
                      <a:pt x="1429631" y="936032"/>
                      <a:pt x="1425498" y="922417"/>
                    </a:cubicBezTo>
                    <a:cubicBezTo>
                      <a:pt x="1421325" y="908329"/>
                      <a:pt x="1421811" y="908731"/>
                      <a:pt x="1415139" y="902566"/>
                    </a:cubicBezTo>
                    <a:cubicBezTo>
                      <a:pt x="1408534" y="895917"/>
                      <a:pt x="1408534" y="900888"/>
                      <a:pt x="1400727" y="895521"/>
                    </a:cubicBezTo>
                    <a:cubicBezTo>
                      <a:pt x="1392813" y="890559"/>
                      <a:pt x="1366381" y="868222"/>
                      <a:pt x="1355643" y="859570"/>
                    </a:cubicBezTo>
                    <a:cubicBezTo>
                      <a:pt x="1344946" y="850917"/>
                      <a:pt x="1337030" y="857084"/>
                      <a:pt x="1321376" y="855407"/>
                    </a:cubicBezTo>
                    <a:cubicBezTo>
                      <a:pt x="1305636" y="854202"/>
                      <a:pt x="1293628" y="855002"/>
                      <a:pt x="1281261" y="856679"/>
                    </a:cubicBezTo>
                    <a:cubicBezTo>
                      <a:pt x="1268927" y="858692"/>
                      <a:pt x="1251949" y="875257"/>
                      <a:pt x="1246513" y="876065"/>
                    </a:cubicBezTo>
                    <a:cubicBezTo>
                      <a:pt x="1240750" y="876933"/>
                      <a:pt x="1239940" y="883917"/>
                      <a:pt x="1229208" y="883110"/>
                    </a:cubicBezTo>
                    <a:cubicBezTo>
                      <a:pt x="1218406" y="882706"/>
                      <a:pt x="1208945" y="866139"/>
                      <a:pt x="1206466" y="865736"/>
                    </a:cubicBezTo>
                    <a:cubicBezTo>
                      <a:pt x="1203989" y="864927"/>
                      <a:pt x="1172527" y="863250"/>
                      <a:pt x="1161829" y="859964"/>
                    </a:cubicBezTo>
                    <a:cubicBezTo>
                      <a:pt x="1151094" y="856679"/>
                      <a:pt x="1132087" y="835555"/>
                      <a:pt x="1129195" y="831056"/>
                    </a:cubicBezTo>
                    <a:cubicBezTo>
                      <a:pt x="1125910" y="826429"/>
                      <a:pt x="1124276" y="790950"/>
                      <a:pt x="1124276" y="783502"/>
                    </a:cubicBezTo>
                    <a:cubicBezTo>
                      <a:pt x="1124276" y="776458"/>
                      <a:pt x="1124672" y="770222"/>
                      <a:pt x="1126719" y="758619"/>
                    </a:cubicBezTo>
                    <a:cubicBezTo>
                      <a:pt x="1128387" y="747077"/>
                      <a:pt x="1191139" y="709043"/>
                      <a:pt x="1192894" y="703677"/>
                    </a:cubicBezTo>
                    <a:cubicBezTo>
                      <a:pt x="1194528" y="697913"/>
                      <a:pt x="1204419" y="661016"/>
                      <a:pt x="1201031" y="632985"/>
                    </a:cubicBezTo>
                    <a:cubicBezTo>
                      <a:pt x="1197814" y="604878"/>
                      <a:pt x="1178805" y="609772"/>
                      <a:pt x="1170153" y="605281"/>
                    </a:cubicBezTo>
                    <a:cubicBezTo>
                      <a:pt x="1161432" y="600715"/>
                      <a:pt x="1164786" y="577172"/>
                      <a:pt x="1164786" y="562286"/>
                    </a:cubicBezTo>
                    <a:cubicBezTo>
                      <a:pt x="1164786" y="547388"/>
                      <a:pt x="1183331" y="537464"/>
                      <a:pt x="1185807" y="532431"/>
                    </a:cubicBezTo>
                    <a:cubicBezTo>
                      <a:pt x="1188250" y="527133"/>
                      <a:pt x="1202786" y="484612"/>
                      <a:pt x="1205659" y="475020"/>
                    </a:cubicBezTo>
                    <a:cubicBezTo>
                      <a:pt x="1208548" y="465491"/>
                      <a:pt x="1203989" y="375877"/>
                      <a:pt x="1207309" y="359312"/>
                    </a:cubicBezTo>
                    <a:cubicBezTo>
                      <a:pt x="1210991" y="342747"/>
                      <a:pt x="1216770" y="307191"/>
                      <a:pt x="1216770" y="301023"/>
                    </a:cubicBezTo>
                    <a:cubicBezTo>
                      <a:pt x="1216770" y="294778"/>
                      <a:pt x="1088281" y="270369"/>
                      <a:pt x="1085865" y="268357"/>
                    </a:cubicBezTo>
                    <a:cubicBezTo>
                      <a:pt x="1083318" y="266205"/>
                      <a:pt x="1070942" y="230254"/>
                      <a:pt x="1057292" y="210473"/>
                    </a:cubicBezTo>
                    <a:cubicBezTo>
                      <a:pt x="1043678" y="190611"/>
                      <a:pt x="1062660" y="191420"/>
                      <a:pt x="1066350" y="176129"/>
                    </a:cubicBezTo>
                    <a:cubicBezTo>
                      <a:pt x="1070142" y="161301"/>
                      <a:pt x="1062660" y="145939"/>
                      <a:pt x="1053569" y="141450"/>
                    </a:cubicBezTo>
                    <a:cubicBezTo>
                      <a:pt x="1044511" y="136882"/>
                      <a:pt x="1034552" y="122399"/>
                      <a:pt x="1032504" y="95168"/>
                    </a:cubicBezTo>
                    <a:cubicBezTo>
                      <a:pt x="1030026" y="67800"/>
                      <a:pt x="1025502" y="53375"/>
                      <a:pt x="1014700" y="49685"/>
                    </a:cubicBezTo>
                    <a:cubicBezTo>
                      <a:pt x="1004405" y="45866"/>
                      <a:pt x="1001119" y="49685"/>
                      <a:pt x="989912" y="48748"/>
                    </a:cubicBezTo>
                    <a:cubicBezTo>
                      <a:pt x="978378" y="48008"/>
                      <a:pt x="977536" y="40561"/>
                      <a:pt x="962648" y="19841"/>
                    </a:cubicBezTo>
                    <a:cubicBezTo>
                      <a:pt x="947388" y="-423"/>
                      <a:pt x="949032" y="2467"/>
                      <a:pt x="936621" y="454"/>
                    </a:cubicBezTo>
                    <a:cubicBezTo>
                      <a:pt x="924647" y="-2032"/>
                      <a:pt x="910164" y="6217"/>
                      <a:pt x="897383" y="12462"/>
                    </a:cubicBezTo>
                    <a:cubicBezTo>
                      <a:pt x="884533" y="18629"/>
                      <a:pt x="885375" y="21518"/>
                      <a:pt x="877532" y="28090"/>
                    </a:cubicBezTo>
                    <a:cubicBezTo>
                      <a:pt x="870049" y="35202"/>
                      <a:pt x="872999" y="49685"/>
                      <a:pt x="861802" y="56997"/>
                    </a:cubicBezTo>
                    <a:cubicBezTo>
                      <a:pt x="850199" y="64910"/>
                      <a:pt x="841201" y="69940"/>
                      <a:pt x="834535" y="70680"/>
                    </a:cubicBezTo>
                    <a:cubicBezTo>
                      <a:pt x="827527" y="71489"/>
                      <a:pt x="832050" y="92683"/>
                      <a:pt x="823837" y="98050"/>
                    </a:cubicBezTo>
                    <a:cubicBezTo>
                      <a:pt x="815579" y="103347"/>
                      <a:pt x="807666" y="108714"/>
                      <a:pt x="798611" y="113273"/>
                    </a:cubicBezTo>
                    <a:cubicBezTo>
                      <a:pt x="789562" y="117840"/>
                      <a:pt x="787412" y="129444"/>
                      <a:pt x="779594" y="145139"/>
                    </a:cubicBezTo>
                    <a:cubicBezTo>
                      <a:pt x="772189" y="161301"/>
                      <a:pt x="771276" y="167071"/>
                      <a:pt x="756860" y="172439"/>
                    </a:cubicBezTo>
                    <a:cubicBezTo>
                      <a:pt x="742438" y="177737"/>
                      <a:pt x="748604" y="193899"/>
                      <a:pt x="743236" y="211272"/>
                    </a:cubicBezTo>
                    <a:cubicBezTo>
                      <a:pt x="737905" y="228645"/>
                      <a:pt x="715902" y="248497"/>
                      <a:pt x="712282" y="252186"/>
                    </a:cubicBezTo>
                    <a:cubicBezTo>
                      <a:pt x="708498" y="255946"/>
                      <a:pt x="687838" y="279890"/>
                      <a:pt x="683710" y="290625"/>
                    </a:cubicBezTo>
                    <a:cubicBezTo>
                      <a:pt x="679650" y="301023"/>
                      <a:pt x="682875" y="304308"/>
                      <a:pt x="701083" y="309203"/>
                    </a:cubicBezTo>
                    <a:cubicBezTo>
                      <a:pt x="718861" y="314234"/>
                      <a:pt x="714269" y="321684"/>
                      <a:pt x="714269" y="330000"/>
                    </a:cubicBezTo>
                    <a:cubicBezTo>
                      <a:pt x="714269" y="338180"/>
                      <a:pt x="706855" y="342747"/>
                      <a:pt x="700249" y="350591"/>
                    </a:cubicBezTo>
                    <a:cubicBezTo>
                      <a:pt x="693669" y="358504"/>
                      <a:pt x="694074" y="355553"/>
                      <a:pt x="690790" y="361393"/>
                    </a:cubicBezTo>
                    <a:cubicBezTo>
                      <a:pt x="687838" y="366692"/>
                      <a:pt x="689146" y="378294"/>
                      <a:pt x="686996" y="383592"/>
                    </a:cubicBezTo>
                    <a:cubicBezTo>
                      <a:pt x="685422" y="389028"/>
                      <a:pt x="681234" y="384935"/>
                      <a:pt x="671738" y="381985"/>
                    </a:cubicBezTo>
                    <a:cubicBezTo>
                      <a:pt x="662611" y="379567"/>
                      <a:pt x="646553" y="384126"/>
                      <a:pt x="638238" y="384126"/>
                    </a:cubicBezTo>
                    <a:cubicBezTo>
                      <a:pt x="629980" y="384126"/>
                      <a:pt x="631632" y="396469"/>
                      <a:pt x="631632" y="404785"/>
                    </a:cubicBezTo>
                    <a:cubicBezTo>
                      <a:pt x="631632" y="413043"/>
                      <a:pt x="623409" y="417936"/>
                      <a:pt x="623409" y="417936"/>
                    </a:cubicBezTo>
                    <a:cubicBezTo>
                      <a:pt x="623409" y="417936"/>
                      <a:pt x="620931" y="449863"/>
                      <a:pt x="620528" y="451471"/>
                    </a:cubicBezTo>
                    <a:cubicBezTo>
                      <a:pt x="620089" y="453553"/>
                      <a:pt x="614318" y="454362"/>
                      <a:pt x="608151" y="457242"/>
                    </a:cubicBezTo>
                    <a:cubicBezTo>
                      <a:pt x="602319" y="459729"/>
                      <a:pt x="595301" y="467641"/>
                      <a:pt x="591112" y="477093"/>
                    </a:cubicBezTo>
                    <a:cubicBezTo>
                      <a:pt x="587052" y="486219"/>
                      <a:pt x="586647" y="487828"/>
                      <a:pt x="580411" y="489978"/>
                    </a:cubicBezTo>
                    <a:cubicBezTo>
                      <a:pt x="574641" y="492386"/>
                      <a:pt x="572164" y="490717"/>
                      <a:pt x="559383" y="489505"/>
                    </a:cubicBezTo>
                    <a:cubicBezTo>
                      <a:pt x="546138" y="488706"/>
                      <a:pt x="551066" y="485351"/>
                      <a:pt x="541580" y="485351"/>
                    </a:cubicBezTo>
                    <a:cubicBezTo>
                      <a:pt x="532117" y="485351"/>
                      <a:pt x="526287" y="494064"/>
                      <a:pt x="522966" y="507284"/>
                    </a:cubicBezTo>
                    <a:cubicBezTo>
                      <a:pt x="519681" y="520494"/>
                      <a:pt x="506427" y="550745"/>
                      <a:pt x="503546" y="555241"/>
                    </a:cubicBezTo>
                    <a:cubicBezTo>
                      <a:pt x="500262" y="559799"/>
                      <a:pt x="495297" y="561882"/>
                      <a:pt x="486645" y="562286"/>
                    </a:cubicBezTo>
                    <a:cubicBezTo>
                      <a:pt x="477924" y="562690"/>
                      <a:pt x="472222" y="553230"/>
                      <a:pt x="463499" y="549066"/>
                    </a:cubicBezTo>
                    <a:cubicBezTo>
                      <a:pt x="454778" y="545316"/>
                      <a:pt x="449016" y="537868"/>
                      <a:pt x="422550" y="514327"/>
                    </a:cubicBezTo>
                    <a:cubicBezTo>
                      <a:pt x="396119" y="490717"/>
                      <a:pt x="405177" y="496549"/>
                      <a:pt x="404842" y="488704"/>
                    </a:cubicBezTo>
                    <a:cubicBezTo>
                      <a:pt x="403938" y="480783"/>
                      <a:pt x="405685" y="478307"/>
                      <a:pt x="402692" y="470523"/>
                    </a:cubicBezTo>
                    <a:cubicBezTo>
                      <a:pt x="399809" y="462609"/>
                      <a:pt x="396525" y="470926"/>
                      <a:pt x="382031" y="470523"/>
                    </a:cubicBezTo>
                    <a:cubicBezTo>
                      <a:pt x="368021" y="470118"/>
                      <a:pt x="366773" y="468441"/>
                      <a:pt x="360203" y="463408"/>
                    </a:cubicBezTo>
                    <a:cubicBezTo>
                      <a:pt x="353192" y="458515"/>
                      <a:pt x="352290" y="459729"/>
                      <a:pt x="341151" y="458051"/>
                    </a:cubicBezTo>
                    <a:cubicBezTo>
                      <a:pt x="329548" y="456837"/>
                      <a:pt x="332936" y="464751"/>
                      <a:pt x="325024" y="470523"/>
                    </a:cubicBezTo>
                    <a:cubicBezTo>
                      <a:pt x="317609" y="476697"/>
                      <a:pt x="319253" y="476697"/>
                      <a:pt x="314325" y="477498"/>
                    </a:cubicBezTo>
                    <a:cubicBezTo>
                      <a:pt x="309292" y="477902"/>
                      <a:pt x="306067" y="476697"/>
                      <a:pt x="300236" y="478770"/>
                    </a:cubicBezTo>
                    <a:cubicBezTo>
                      <a:pt x="294061" y="481255"/>
                      <a:pt x="295273" y="487028"/>
                      <a:pt x="291584" y="489505"/>
                    </a:cubicBezTo>
                    <a:cubicBezTo>
                      <a:pt x="287859" y="491586"/>
                      <a:pt x="277564" y="494064"/>
                      <a:pt x="270486" y="499034"/>
                    </a:cubicBezTo>
                    <a:cubicBezTo>
                      <a:pt x="263477" y="503927"/>
                      <a:pt x="273770" y="511042"/>
                      <a:pt x="275449" y="516400"/>
                    </a:cubicBezTo>
                    <a:cubicBezTo>
                      <a:pt x="277159" y="521371"/>
                      <a:pt x="271330" y="543235"/>
                      <a:pt x="268009" y="545316"/>
                    </a:cubicBezTo>
                    <a:cubicBezTo>
                      <a:pt x="264724" y="547862"/>
                      <a:pt x="244863" y="552291"/>
                      <a:pt x="234164" y="554838"/>
                    </a:cubicBezTo>
                    <a:cubicBezTo>
                      <a:pt x="223775" y="557323"/>
                      <a:pt x="229604" y="558597"/>
                      <a:pt x="226724" y="563559"/>
                    </a:cubicBezTo>
                    <a:cubicBezTo>
                      <a:pt x="224205" y="568453"/>
                      <a:pt x="220885" y="574687"/>
                      <a:pt x="217193" y="577578"/>
                    </a:cubicBezTo>
                    <a:cubicBezTo>
                      <a:pt x="213470" y="580864"/>
                      <a:pt x="213074" y="576770"/>
                      <a:pt x="204422" y="575092"/>
                    </a:cubicBezTo>
                    <a:cubicBezTo>
                      <a:pt x="195701" y="573079"/>
                      <a:pt x="198245" y="579660"/>
                      <a:pt x="191168" y="584623"/>
                    </a:cubicBezTo>
                    <a:cubicBezTo>
                      <a:pt x="184157" y="589112"/>
                      <a:pt x="180838" y="598702"/>
                      <a:pt x="171721" y="616480"/>
                    </a:cubicBezTo>
                    <a:cubicBezTo>
                      <a:pt x="162664" y="634662"/>
                      <a:pt x="162664" y="640020"/>
                      <a:pt x="158537" y="646197"/>
                    </a:cubicBezTo>
                    <a:cubicBezTo>
                      <a:pt x="153943" y="652364"/>
                      <a:pt x="150622" y="650824"/>
                      <a:pt x="143613" y="652364"/>
                    </a:cubicBezTo>
                    <a:cubicBezTo>
                      <a:pt x="136602" y="653705"/>
                      <a:pt x="137841" y="654918"/>
                      <a:pt x="139089" y="659882"/>
                    </a:cubicBezTo>
                    <a:cubicBezTo>
                      <a:pt x="140732" y="664439"/>
                      <a:pt x="141970" y="667725"/>
                      <a:pt x="141970" y="681813"/>
                    </a:cubicBezTo>
                    <a:cubicBezTo>
                      <a:pt x="141970" y="696237"/>
                      <a:pt x="143613" y="706970"/>
                      <a:pt x="146098" y="714006"/>
                    </a:cubicBezTo>
                    <a:cubicBezTo>
                      <a:pt x="148172" y="721051"/>
                      <a:pt x="164710" y="729703"/>
                      <a:pt x="172960" y="734271"/>
                    </a:cubicBezTo>
                    <a:cubicBezTo>
                      <a:pt x="181277" y="738760"/>
                      <a:pt x="175436" y="745467"/>
                      <a:pt x="170475" y="749159"/>
                    </a:cubicBezTo>
                    <a:cubicBezTo>
                      <a:pt x="165949" y="752849"/>
                      <a:pt x="161426" y="753717"/>
                      <a:pt x="151860" y="756202"/>
                    </a:cubicBezTo>
                    <a:cubicBezTo>
                      <a:pt x="142409" y="759085"/>
                      <a:pt x="136200" y="762369"/>
                      <a:pt x="135803" y="765654"/>
                    </a:cubicBezTo>
                    <a:cubicBezTo>
                      <a:pt x="135400" y="769010"/>
                      <a:pt x="130435" y="788869"/>
                      <a:pt x="129559" y="791277"/>
                    </a:cubicBezTo>
                    <a:cubicBezTo>
                      <a:pt x="128785" y="794236"/>
                      <a:pt x="106457" y="835151"/>
                      <a:pt x="103163" y="840517"/>
                    </a:cubicBezTo>
                    <a:cubicBezTo>
                      <a:pt x="100212" y="845885"/>
                      <a:pt x="98571" y="850512"/>
                      <a:pt x="91164" y="857487"/>
                    </a:cubicBezTo>
                    <a:cubicBezTo>
                      <a:pt x="83311" y="864463"/>
                      <a:pt x="92798" y="869898"/>
                      <a:pt x="97331" y="871972"/>
                    </a:cubicBezTo>
                    <a:cubicBezTo>
                      <a:pt x="101856" y="874458"/>
                      <a:pt x="101856" y="871506"/>
                      <a:pt x="110577" y="866139"/>
                    </a:cubicBezTo>
                    <a:cubicBezTo>
                      <a:pt x="119736" y="860369"/>
                      <a:pt x="122111" y="869090"/>
                      <a:pt x="126240" y="872711"/>
                    </a:cubicBezTo>
                    <a:cubicBezTo>
                      <a:pt x="130435" y="876539"/>
                      <a:pt x="131605" y="888072"/>
                      <a:pt x="139520" y="897198"/>
                    </a:cubicBezTo>
                    <a:cubicBezTo>
                      <a:pt x="147337" y="906246"/>
                      <a:pt x="136200" y="927311"/>
                      <a:pt x="136200" y="934018"/>
                    </a:cubicBezTo>
                    <a:cubicBezTo>
                      <a:pt x="136200" y="940126"/>
                      <a:pt x="147337" y="944684"/>
                      <a:pt x="147337" y="966221"/>
                    </a:cubicBezTo>
                    <a:cubicBezTo>
                      <a:pt x="147337" y="987276"/>
                      <a:pt x="116347" y="1024439"/>
                      <a:pt x="115109" y="1032758"/>
                    </a:cubicBezTo>
                    <a:cubicBezTo>
                      <a:pt x="114301" y="1041075"/>
                      <a:pt x="115109" y="1041815"/>
                      <a:pt x="115944" y="1049727"/>
                    </a:cubicBezTo>
                    <a:cubicBezTo>
                      <a:pt x="116777" y="1057977"/>
                      <a:pt x="133723" y="1072865"/>
                      <a:pt x="135400" y="1080718"/>
                    </a:cubicBezTo>
                    <a:cubicBezTo>
                      <a:pt x="137377" y="1088630"/>
                      <a:pt x="147337" y="1101445"/>
                      <a:pt x="157702" y="1113315"/>
                    </a:cubicBezTo>
                    <a:cubicBezTo>
                      <a:pt x="167593" y="1125390"/>
                      <a:pt x="169236" y="1124116"/>
                      <a:pt x="173362" y="1126190"/>
                    </a:cubicBezTo>
                    <a:cubicBezTo>
                      <a:pt x="177483" y="1128744"/>
                      <a:pt x="184562" y="1125855"/>
                      <a:pt x="191977" y="1121228"/>
                    </a:cubicBezTo>
                    <a:cubicBezTo>
                      <a:pt x="199391" y="1117140"/>
                      <a:pt x="198245" y="1123307"/>
                      <a:pt x="203510" y="1130283"/>
                    </a:cubicBezTo>
                    <a:cubicBezTo>
                      <a:pt x="209350" y="1137396"/>
                      <a:pt x="202340" y="1164224"/>
                      <a:pt x="198985" y="1172076"/>
                    </a:cubicBezTo>
                    <a:cubicBezTo>
                      <a:pt x="195262" y="1180394"/>
                      <a:pt x="194858" y="1183274"/>
                      <a:pt x="191977" y="1188238"/>
                    </a:cubicBezTo>
                    <a:cubicBezTo>
                      <a:pt x="189095" y="1193140"/>
                      <a:pt x="184562" y="1198901"/>
                      <a:pt x="180039" y="1206017"/>
                    </a:cubicBezTo>
                    <a:cubicBezTo>
                      <a:pt x="175006" y="1212586"/>
                      <a:pt x="177483" y="1213395"/>
                      <a:pt x="171316" y="1225867"/>
                    </a:cubicBezTo>
                    <a:cubicBezTo>
                      <a:pt x="165545" y="1237804"/>
                      <a:pt x="170877" y="1241563"/>
                      <a:pt x="165545" y="1246930"/>
                    </a:cubicBezTo>
                    <a:cubicBezTo>
                      <a:pt x="160179" y="1252298"/>
                      <a:pt x="148172" y="1262155"/>
                      <a:pt x="137377" y="1267591"/>
                    </a:cubicBezTo>
                    <a:cubicBezTo>
                      <a:pt x="126679" y="1272553"/>
                      <a:pt x="125500" y="1286238"/>
                      <a:pt x="118430" y="1294090"/>
                    </a:cubicBezTo>
                    <a:cubicBezTo>
                      <a:pt x="111419" y="1301528"/>
                      <a:pt x="115539" y="1304814"/>
                      <a:pt x="119229" y="1312263"/>
                    </a:cubicBezTo>
                    <a:cubicBezTo>
                      <a:pt x="122953" y="1319642"/>
                      <a:pt x="118430" y="1332114"/>
                      <a:pt x="114706" y="1338765"/>
                    </a:cubicBezTo>
                    <a:cubicBezTo>
                      <a:pt x="111016" y="1345735"/>
                      <a:pt x="107695" y="1346207"/>
                      <a:pt x="104806" y="1353987"/>
                    </a:cubicBezTo>
                    <a:cubicBezTo>
                      <a:pt x="101856" y="1361429"/>
                      <a:pt x="102259" y="1416035"/>
                      <a:pt x="102259" y="1425963"/>
                    </a:cubicBezTo>
                    <a:cubicBezTo>
                      <a:pt x="102259" y="1435890"/>
                      <a:pt x="101856" y="1434202"/>
                      <a:pt x="97736" y="1444939"/>
                    </a:cubicBezTo>
                    <a:cubicBezTo>
                      <a:pt x="94046" y="1455677"/>
                      <a:pt x="88275" y="1470156"/>
                      <a:pt x="88275" y="1472236"/>
                    </a:cubicBezTo>
                    <a:cubicBezTo>
                      <a:pt x="88275" y="1474788"/>
                      <a:pt x="87440" y="1502828"/>
                      <a:pt x="87037" y="1516510"/>
                    </a:cubicBezTo>
                    <a:cubicBezTo>
                      <a:pt x="87037" y="1530124"/>
                      <a:pt x="84955" y="1534216"/>
                      <a:pt x="83311" y="1539254"/>
                    </a:cubicBezTo>
                    <a:cubicBezTo>
                      <a:pt x="82073" y="1544616"/>
                      <a:pt x="75829" y="1568496"/>
                      <a:pt x="74995" y="1574803"/>
                    </a:cubicBezTo>
                    <a:cubicBezTo>
                      <a:pt x="73851" y="1581367"/>
                      <a:pt x="65138" y="1600425"/>
                      <a:pt x="58129" y="1617335"/>
                    </a:cubicBezTo>
                    <a:cubicBezTo>
                      <a:pt x="51119" y="1633894"/>
                      <a:pt x="51850" y="1641741"/>
                      <a:pt x="41554" y="1649656"/>
                    </a:cubicBezTo>
                    <a:cubicBezTo>
                      <a:pt x="31260" y="1657030"/>
                      <a:pt x="36187" y="1660393"/>
                      <a:pt x="37839" y="1663270"/>
                    </a:cubicBezTo>
                    <a:cubicBezTo>
                      <a:pt x="39077" y="1666160"/>
                      <a:pt x="47326" y="1674413"/>
                      <a:pt x="47326" y="1678168"/>
                    </a:cubicBezTo>
                    <a:cubicBezTo>
                      <a:pt x="47326" y="1681855"/>
                      <a:pt x="43197" y="1685947"/>
                      <a:pt x="40721" y="1697617"/>
                    </a:cubicBezTo>
                    <a:cubicBezTo>
                      <a:pt x="38269" y="1709556"/>
                      <a:pt x="39507" y="1724440"/>
                      <a:pt x="42398" y="1732760"/>
                    </a:cubicBezTo>
                    <a:cubicBezTo>
                      <a:pt x="44841" y="1741013"/>
                      <a:pt x="46088" y="1743025"/>
                      <a:pt x="50611" y="1753358"/>
                    </a:cubicBezTo>
                    <a:cubicBezTo>
                      <a:pt x="55239" y="1764163"/>
                      <a:pt x="34948" y="1768647"/>
                      <a:pt x="30855" y="1781532"/>
                    </a:cubicBezTo>
                    <a:cubicBezTo>
                      <a:pt x="26735" y="1794674"/>
                      <a:pt x="27973" y="1802588"/>
                      <a:pt x="25428" y="1816608"/>
                    </a:cubicBezTo>
                    <a:cubicBezTo>
                      <a:pt x="22942" y="1830290"/>
                      <a:pt x="30425" y="1845188"/>
                      <a:pt x="32068" y="1849334"/>
                    </a:cubicBezTo>
                    <a:cubicBezTo>
                      <a:pt x="33745" y="1853440"/>
                      <a:pt x="29187" y="1853845"/>
                      <a:pt x="23346" y="1857195"/>
                    </a:cubicBezTo>
                    <a:cubicBezTo>
                      <a:pt x="17575" y="1860882"/>
                      <a:pt x="15132" y="1865042"/>
                      <a:pt x="11005" y="1869999"/>
                    </a:cubicBezTo>
                    <a:cubicBezTo>
                      <a:pt x="6876" y="1874496"/>
                      <a:pt x="7684" y="1889462"/>
                      <a:pt x="7279" y="1894756"/>
                    </a:cubicBezTo>
                    <a:cubicBezTo>
                      <a:pt x="6876" y="1900186"/>
                      <a:pt x="3591" y="1914205"/>
                      <a:pt x="1449" y="1916690"/>
                    </a:cubicBezTo>
                    <a:cubicBezTo>
                      <a:pt x="-598" y="1919567"/>
                      <a:pt x="-1442" y="1937342"/>
                      <a:pt x="5637" y="1947674"/>
                    </a:cubicBezTo>
                    <a:cubicBezTo>
                      <a:pt x="12646" y="1958479"/>
                      <a:pt x="71374" y="1992421"/>
                      <a:pt x="74590" y="1998917"/>
                    </a:cubicBezTo>
                    <a:cubicBezTo>
                      <a:pt x="77472" y="2005171"/>
                      <a:pt x="76234" y="2025822"/>
                      <a:pt x="73352" y="2033264"/>
                    </a:cubicBezTo>
                    <a:cubicBezTo>
                      <a:pt x="70470" y="2040639"/>
                      <a:pt x="77472" y="2071298"/>
                      <a:pt x="74996" y="2084575"/>
                    </a:cubicBezTo>
                    <a:cubicBezTo>
                      <a:pt x="72114" y="2097730"/>
                      <a:pt x="70470" y="2098662"/>
                      <a:pt x="64296" y="2106050"/>
                    </a:cubicBezTo>
                    <a:cubicBezTo>
                      <a:pt x="58524" y="2113087"/>
                      <a:pt x="58129" y="2116045"/>
                      <a:pt x="54800" y="2126229"/>
                    </a:cubicBezTo>
                    <a:cubicBezTo>
                      <a:pt x="51119" y="2136291"/>
                      <a:pt x="57691" y="2132941"/>
                      <a:pt x="60167" y="2142801"/>
                    </a:cubicBezTo>
                    <a:cubicBezTo>
                      <a:pt x="63056" y="2153201"/>
                      <a:pt x="63056" y="2166343"/>
                      <a:pt x="69223" y="2184185"/>
                    </a:cubicBezTo>
                    <a:cubicBezTo>
                      <a:pt x="75494" y="2201959"/>
                      <a:pt x="79623" y="2217667"/>
                      <a:pt x="82503" y="2224299"/>
                    </a:cubicBezTo>
                    <a:cubicBezTo>
                      <a:pt x="85394" y="2230944"/>
                      <a:pt x="82503" y="2236711"/>
                      <a:pt x="86193" y="2245369"/>
                    </a:cubicBezTo>
                    <a:cubicBezTo>
                      <a:pt x="89917" y="2254080"/>
                      <a:pt x="97331" y="2249920"/>
                      <a:pt x="101520" y="2252000"/>
                    </a:cubicBezTo>
                    <a:cubicBezTo>
                      <a:pt x="105649" y="2254080"/>
                      <a:pt x="104005" y="2259050"/>
                      <a:pt x="104005" y="2260252"/>
                    </a:cubicBezTo>
                    <a:cubicBezTo>
                      <a:pt x="103498" y="2261927"/>
                      <a:pt x="131606" y="2262738"/>
                      <a:pt x="134153" y="2264412"/>
                    </a:cubicBezTo>
                    <a:cubicBezTo>
                      <a:pt x="136604" y="2266020"/>
                      <a:pt x="133724" y="2308619"/>
                      <a:pt x="133724" y="2308619"/>
                    </a:cubicBezTo>
                    <a:lnTo>
                      <a:pt x="134487" y="2334241"/>
                    </a:lnTo>
                    <a:cubicBezTo>
                      <a:pt x="134487" y="2334241"/>
                      <a:pt x="127479" y="2345842"/>
                      <a:pt x="125501" y="2350408"/>
                    </a:cubicBezTo>
                    <a:cubicBezTo>
                      <a:pt x="122954" y="2354892"/>
                      <a:pt x="132080" y="2358593"/>
                      <a:pt x="135804" y="2362415"/>
                    </a:cubicBezTo>
                    <a:cubicBezTo>
                      <a:pt x="139521" y="2366102"/>
                      <a:pt x="126679" y="2385956"/>
                      <a:pt x="124598" y="2398761"/>
                    </a:cubicBezTo>
                    <a:cubicBezTo>
                      <a:pt x="122111" y="2411578"/>
                      <a:pt x="98975" y="2435525"/>
                      <a:pt x="93607" y="2440077"/>
                    </a:cubicBezTo>
                    <a:cubicBezTo>
                      <a:pt x="87837" y="2444642"/>
                      <a:pt x="96996" y="2444642"/>
                      <a:pt x="98235" y="2456649"/>
                    </a:cubicBezTo>
                    <a:cubicBezTo>
                      <a:pt x="98975" y="2468589"/>
                      <a:pt x="94046" y="2466509"/>
                      <a:pt x="87837" y="2473221"/>
                    </a:cubicBezTo>
                    <a:cubicBezTo>
                      <a:pt x="82073" y="2480191"/>
                      <a:pt x="80861" y="2477314"/>
                      <a:pt x="79184" y="2486376"/>
                    </a:cubicBezTo>
                    <a:cubicBezTo>
                      <a:pt x="77876" y="2495493"/>
                      <a:pt x="77876" y="2516617"/>
                      <a:pt x="76234" y="2519899"/>
                    </a:cubicBezTo>
                    <a:cubicBezTo>
                      <a:pt x="74996" y="2522790"/>
                      <a:pt x="58929" y="2539348"/>
                      <a:pt x="58929" y="2539348"/>
                    </a:cubicBezTo>
                    <a:cubicBezTo>
                      <a:pt x="58929" y="2539348"/>
                      <a:pt x="60167" y="2557933"/>
                      <a:pt x="60571" y="2568266"/>
                    </a:cubicBezTo>
                    <a:cubicBezTo>
                      <a:pt x="61009" y="2579057"/>
                      <a:pt x="61415" y="2578598"/>
                      <a:pt x="70470" y="2586850"/>
                    </a:cubicBezTo>
                    <a:cubicBezTo>
                      <a:pt x="79623" y="2595157"/>
                      <a:pt x="69223" y="2603815"/>
                      <a:pt x="66782" y="2620387"/>
                    </a:cubicBezTo>
                    <a:cubicBezTo>
                      <a:pt x="64700" y="2636959"/>
                      <a:pt x="89514" y="2678275"/>
                      <a:pt x="94046" y="2696455"/>
                    </a:cubicBezTo>
                    <a:cubicBezTo>
                      <a:pt x="98571" y="2714567"/>
                      <a:pt x="104807" y="2700953"/>
                      <a:pt x="116778" y="2689405"/>
                    </a:cubicBezTo>
                    <a:cubicBezTo>
                      <a:pt x="129190" y="2678275"/>
                      <a:pt x="122111" y="2693970"/>
                      <a:pt x="124598" y="2703019"/>
                    </a:cubicBezTo>
                    <a:cubicBezTo>
                      <a:pt x="126679" y="2712149"/>
                      <a:pt x="139521" y="2712149"/>
                      <a:pt x="153943" y="2706706"/>
                    </a:cubicBezTo>
                    <a:cubicBezTo>
                      <a:pt x="168437" y="2701344"/>
                      <a:pt x="162225" y="2700142"/>
                      <a:pt x="186610" y="2715026"/>
                    </a:cubicBezTo>
                    <a:cubicBezTo>
                      <a:pt x="210994" y="2730261"/>
                      <a:pt x="242816" y="2732800"/>
                      <a:pt x="253516" y="2747631"/>
                    </a:cubicBezTo>
                    <a:cubicBezTo>
                      <a:pt x="263880" y="2763055"/>
                      <a:pt x="244460" y="2837448"/>
                      <a:pt x="255666" y="2853075"/>
                    </a:cubicBezTo>
                    <a:cubicBezTo>
                      <a:pt x="267201" y="2869242"/>
                      <a:pt x="395286" y="2853939"/>
                      <a:pt x="438712" y="2844823"/>
                    </a:cubicBezTo>
                    <a:cubicBezTo>
                      <a:pt x="481708" y="2835760"/>
                      <a:pt x="499022" y="2865555"/>
                      <a:pt x="523397" y="2872997"/>
                    </a:cubicBezTo>
                    <a:cubicBezTo>
                      <a:pt x="530476" y="2875415"/>
                      <a:pt x="542010" y="2877562"/>
                      <a:pt x="555600" y="2879629"/>
                    </a:cubicBezTo>
                    <a:cubicBezTo>
                      <a:pt x="556098" y="2856357"/>
                      <a:pt x="556502" y="2822551"/>
                      <a:pt x="556502" y="2812164"/>
                    </a:cubicBezTo>
                    <a:cubicBezTo>
                      <a:pt x="556501" y="2808869"/>
                      <a:pt x="556097" y="2808869"/>
                      <a:pt x="555194" y="2808869"/>
                    </a:cubicBezTo>
                  </a:path>
                </a:pathLst>
              </a:custGeom>
              <a:solidFill>
                <a:schemeClr val="bg2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xmlns="" id="{ECA85C88-EDF6-40BF-9566-E43C4D0770A3}"/>
                  </a:ext>
                </a:extLst>
              </p:cNvPr>
              <p:cNvSpPr/>
              <p:nvPr/>
            </p:nvSpPr>
            <p:spPr>
              <a:xfrm>
                <a:off x="518192" y="2650423"/>
                <a:ext cx="570" cy="179"/>
              </a:xfrm>
              <a:custGeom>
                <a:avLst/>
                <a:gdLst>
                  <a:gd name="connsiteX0" fmla="*/ 402 w 570"/>
                  <a:gd name="connsiteY0" fmla="*/ 179 h 179"/>
                  <a:gd name="connsiteX1" fmla="*/ 0 w 570"/>
                  <a:gd name="connsiteY1" fmla="*/ 179 h 179"/>
                  <a:gd name="connsiteX2" fmla="*/ 402 w 570"/>
                  <a:gd name="connsiteY2" fmla="*/ 179 h 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0" h="179">
                    <a:moveTo>
                      <a:pt x="402" y="179"/>
                    </a:moveTo>
                    <a:cubicBezTo>
                      <a:pt x="808" y="-224"/>
                      <a:pt x="402" y="179"/>
                      <a:pt x="0" y="179"/>
                    </a:cubicBezTo>
                    <a:lnTo>
                      <a:pt x="402" y="179"/>
                    </a:lnTo>
                    <a:close/>
                  </a:path>
                </a:pathLst>
              </a:custGeom>
              <a:solidFill>
                <a:srgbClr val="BED000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xmlns="" id="{516379A7-E05D-4634-BBA7-B2725F2149B1}"/>
                  </a:ext>
                </a:extLst>
              </p:cNvPr>
              <p:cNvSpPr/>
              <p:nvPr/>
            </p:nvSpPr>
            <p:spPr>
              <a:xfrm>
                <a:off x="915684" y="3891707"/>
                <a:ext cx="1746300" cy="1254257"/>
              </a:xfrm>
              <a:custGeom>
                <a:avLst/>
                <a:gdLst>
                  <a:gd name="connsiteX0" fmla="*/ 968225 w 1746300"/>
                  <a:gd name="connsiteY0" fmla="*/ 1172098 h 1254257"/>
                  <a:gd name="connsiteX1" fmla="*/ 968616 w 1746300"/>
                  <a:gd name="connsiteY1" fmla="*/ 1172098 h 1254257"/>
                  <a:gd name="connsiteX2" fmla="*/ 1050424 w 1746300"/>
                  <a:gd name="connsiteY2" fmla="*/ 1114209 h 1254257"/>
                  <a:gd name="connsiteX3" fmla="*/ 1102978 w 1746300"/>
                  <a:gd name="connsiteY3" fmla="*/ 1075703 h 1254257"/>
                  <a:gd name="connsiteX4" fmla="*/ 1119023 w 1746300"/>
                  <a:gd name="connsiteY4" fmla="*/ 1069544 h 1254257"/>
                  <a:gd name="connsiteX5" fmla="*/ 1140134 w 1746300"/>
                  <a:gd name="connsiteY5" fmla="*/ 1060481 h 1254257"/>
                  <a:gd name="connsiteX6" fmla="*/ 1244606 w 1746300"/>
                  <a:gd name="connsiteY6" fmla="*/ 1007563 h 1254257"/>
                  <a:gd name="connsiteX7" fmla="*/ 1245065 w 1746300"/>
                  <a:gd name="connsiteY7" fmla="*/ 1007563 h 1254257"/>
                  <a:gd name="connsiteX8" fmla="*/ 1346336 w 1746300"/>
                  <a:gd name="connsiteY8" fmla="*/ 930225 h 1254257"/>
                  <a:gd name="connsiteX9" fmla="*/ 1369054 w 1746300"/>
                  <a:gd name="connsiteY9" fmla="*/ 911978 h 1254257"/>
                  <a:gd name="connsiteX10" fmla="*/ 1392541 w 1746300"/>
                  <a:gd name="connsiteY10" fmla="*/ 888504 h 1254257"/>
                  <a:gd name="connsiteX11" fmla="*/ 1515693 w 1746300"/>
                  <a:gd name="connsiteY11" fmla="*/ 774740 h 1254257"/>
                  <a:gd name="connsiteX12" fmla="*/ 1516989 w 1746300"/>
                  <a:gd name="connsiteY12" fmla="*/ 773605 h 1254257"/>
                  <a:gd name="connsiteX13" fmla="*/ 1518178 w 1746300"/>
                  <a:gd name="connsiteY13" fmla="*/ 773065 h 1254257"/>
                  <a:gd name="connsiteX14" fmla="*/ 1746301 w 1746300"/>
                  <a:gd name="connsiteY14" fmla="*/ 685868 h 1254257"/>
                  <a:gd name="connsiteX15" fmla="*/ 1738453 w 1746300"/>
                  <a:gd name="connsiteY15" fmla="*/ 676805 h 1254257"/>
                  <a:gd name="connsiteX16" fmla="*/ 1738062 w 1746300"/>
                  <a:gd name="connsiteY16" fmla="*/ 676400 h 1254257"/>
                  <a:gd name="connsiteX17" fmla="*/ 1686467 w 1746300"/>
                  <a:gd name="connsiteY17" fmla="*/ 619322 h 1254257"/>
                  <a:gd name="connsiteX18" fmla="*/ 1649987 w 1746300"/>
                  <a:gd name="connsiteY18" fmla="*/ 576790 h 1254257"/>
                  <a:gd name="connsiteX19" fmla="*/ 1649987 w 1746300"/>
                  <a:gd name="connsiteY19" fmla="*/ 576331 h 1254257"/>
                  <a:gd name="connsiteX20" fmla="*/ 1647596 w 1746300"/>
                  <a:gd name="connsiteY20" fmla="*/ 565999 h 1254257"/>
                  <a:gd name="connsiteX21" fmla="*/ 1645529 w 1746300"/>
                  <a:gd name="connsiteY21" fmla="*/ 551506 h 1254257"/>
                  <a:gd name="connsiteX22" fmla="*/ 1637196 w 1746300"/>
                  <a:gd name="connsiteY22" fmla="*/ 459352 h 1254257"/>
                  <a:gd name="connsiteX23" fmla="*/ 1630632 w 1746300"/>
                  <a:gd name="connsiteY23" fmla="*/ 435338 h 1254257"/>
                  <a:gd name="connsiteX24" fmla="*/ 1635157 w 1746300"/>
                  <a:gd name="connsiteY24" fmla="*/ 390726 h 1254257"/>
                  <a:gd name="connsiteX25" fmla="*/ 1635562 w 1746300"/>
                  <a:gd name="connsiteY25" fmla="*/ 390726 h 1254257"/>
                  <a:gd name="connsiteX26" fmla="*/ 1635562 w 1746300"/>
                  <a:gd name="connsiteY26" fmla="*/ 390321 h 1254257"/>
                  <a:gd name="connsiteX27" fmla="*/ 1651621 w 1746300"/>
                  <a:gd name="connsiteY27" fmla="*/ 375370 h 1254257"/>
                  <a:gd name="connsiteX28" fmla="*/ 1662021 w 1746300"/>
                  <a:gd name="connsiteY28" fmla="*/ 365496 h 1254257"/>
                  <a:gd name="connsiteX29" fmla="*/ 1652917 w 1746300"/>
                  <a:gd name="connsiteY29" fmla="*/ 361755 h 1254257"/>
                  <a:gd name="connsiteX30" fmla="*/ 1592557 w 1746300"/>
                  <a:gd name="connsiteY30" fmla="*/ 336525 h 1254257"/>
                  <a:gd name="connsiteX31" fmla="*/ 1528969 w 1746300"/>
                  <a:gd name="connsiteY31" fmla="*/ 322911 h 1254257"/>
                  <a:gd name="connsiteX32" fmla="*/ 1471567 w 1746300"/>
                  <a:gd name="connsiteY32" fmla="*/ 342697 h 1254257"/>
                  <a:gd name="connsiteX33" fmla="*/ 1442150 w 1746300"/>
                  <a:gd name="connsiteY33" fmla="*/ 358392 h 1254257"/>
                  <a:gd name="connsiteX34" fmla="*/ 1421553 w 1746300"/>
                  <a:gd name="connsiteY34" fmla="*/ 369602 h 1254257"/>
                  <a:gd name="connsiteX35" fmla="*/ 1359099 w 1746300"/>
                  <a:gd name="connsiteY35" fmla="*/ 374964 h 1254257"/>
                  <a:gd name="connsiteX36" fmla="*/ 1340083 w 1746300"/>
                  <a:gd name="connsiteY36" fmla="*/ 369602 h 1254257"/>
                  <a:gd name="connsiteX37" fmla="*/ 1304979 w 1746300"/>
                  <a:gd name="connsiteY37" fmla="*/ 329961 h 1254257"/>
                  <a:gd name="connsiteX38" fmla="*/ 1300441 w 1746300"/>
                  <a:gd name="connsiteY38" fmla="*/ 310498 h 1254257"/>
                  <a:gd name="connsiteX39" fmla="*/ 1269890 w 1746300"/>
                  <a:gd name="connsiteY39" fmla="*/ 243088 h 1254257"/>
                  <a:gd name="connsiteX40" fmla="*/ 1268998 w 1746300"/>
                  <a:gd name="connsiteY40" fmla="*/ 242683 h 1254257"/>
                  <a:gd name="connsiteX41" fmla="*/ 1216567 w 1746300"/>
                  <a:gd name="connsiteY41" fmla="*/ 193533 h 1254257"/>
                  <a:gd name="connsiteX42" fmla="*/ 1222347 w 1746300"/>
                  <a:gd name="connsiteY42" fmla="*/ 171923 h 1254257"/>
                  <a:gd name="connsiteX43" fmla="*/ 1231018 w 1746300"/>
                  <a:gd name="connsiteY43" fmla="*/ 168303 h 1254257"/>
                  <a:gd name="connsiteX44" fmla="*/ 1263623 w 1746300"/>
                  <a:gd name="connsiteY44" fmla="*/ 132754 h 1254257"/>
                  <a:gd name="connsiteX45" fmla="*/ 1262893 w 1746300"/>
                  <a:gd name="connsiteY45" fmla="*/ 44274 h 1254257"/>
                  <a:gd name="connsiteX46" fmla="*/ 1242620 w 1746300"/>
                  <a:gd name="connsiteY46" fmla="*/ 47164 h 1254257"/>
                  <a:gd name="connsiteX47" fmla="*/ 1238001 w 1746300"/>
                  <a:gd name="connsiteY47" fmla="*/ 46759 h 1254257"/>
                  <a:gd name="connsiteX48" fmla="*/ 1237596 w 1746300"/>
                  <a:gd name="connsiteY48" fmla="*/ 46759 h 1254257"/>
                  <a:gd name="connsiteX49" fmla="*/ 1228952 w 1746300"/>
                  <a:gd name="connsiteY49" fmla="*/ 44274 h 1254257"/>
                  <a:gd name="connsiteX50" fmla="*/ 1228952 w 1746300"/>
                  <a:gd name="connsiteY50" fmla="*/ 43882 h 1254257"/>
                  <a:gd name="connsiteX51" fmla="*/ 1226899 w 1746300"/>
                  <a:gd name="connsiteY51" fmla="*/ 42126 h 1254257"/>
                  <a:gd name="connsiteX52" fmla="*/ 1220686 w 1746300"/>
                  <a:gd name="connsiteY52" fmla="*/ 33482 h 1254257"/>
                  <a:gd name="connsiteX53" fmla="*/ 1211569 w 1746300"/>
                  <a:gd name="connsiteY53" fmla="*/ 18247 h 1254257"/>
                  <a:gd name="connsiteX54" fmla="*/ 1133462 w 1746300"/>
                  <a:gd name="connsiteY54" fmla="*/ 405 h 1254257"/>
                  <a:gd name="connsiteX55" fmla="*/ 1132327 w 1746300"/>
                  <a:gd name="connsiteY55" fmla="*/ 0 h 1254257"/>
                  <a:gd name="connsiteX56" fmla="*/ 1037161 w 1746300"/>
                  <a:gd name="connsiteY56" fmla="*/ 4173 h 1254257"/>
                  <a:gd name="connsiteX57" fmla="*/ 971898 w 1746300"/>
                  <a:gd name="connsiteY57" fmla="*/ 30997 h 1254257"/>
                  <a:gd name="connsiteX58" fmla="*/ 925207 w 1746300"/>
                  <a:gd name="connsiteY58" fmla="*/ 30592 h 1254257"/>
                  <a:gd name="connsiteX59" fmla="*/ 721474 w 1746300"/>
                  <a:gd name="connsiteY59" fmla="*/ 33482 h 1254257"/>
                  <a:gd name="connsiteX60" fmla="*/ 719839 w 1746300"/>
                  <a:gd name="connsiteY60" fmla="*/ 34279 h 1254257"/>
                  <a:gd name="connsiteX61" fmla="*/ 657053 w 1746300"/>
                  <a:gd name="connsiteY61" fmla="*/ 48771 h 1254257"/>
                  <a:gd name="connsiteX62" fmla="*/ 629306 w 1746300"/>
                  <a:gd name="connsiteY62" fmla="*/ 54539 h 1254257"/>
                  <a:gd name="connsiteX63" fmla="*/ 580538 w 1746300"/>
                  <a:gd name="connsiteY63" fmla="*/ 49177 h 1254257"/>
                  <a:gd name="connsiteX64" fmla="*/ 571904 w 1746300"/>
                  <a:gd name="connsiteY64" fmla="*/ 45017 h 1254257"/>
                  <a:gd name="connsiteX65" fmla="*/ 564886 w 1746300"/>
                  <a:gd name="connsiteY65" fmla="*/ 40114 h 1254257"/>
                  <a:gd name="connsiteX66" fmla="*/ 564490 w 1746300"/>
                  <a:gd name="connsiteY66" fmla="*/ 40114 h 1254257"/>
                  <a:gd name="connsiteX67" fmla="*/ 557075 w 1746300"/>
                  <a:gd name="connsiteY67" fmla="*/ 31807 h 1254257"/>
                  <a:gd name="connsiteX68" fmla="*/ 538455 w 1746300"/>
                  <a:gd name="connsiteY68" fmla="*/ 21934 h 1254257"/>
                  <a:gd name="connsiteX69" fmla="*/ 511156 w 1746300"/>
                  <a:gd name="connsiteY69" fmla="*/ 38844 h 1254257"/>
                  <a:gd name="connsiteX70" fmla="*/ 450389 w 1746300"/>
                  <a:gd name="connsiteY70" fmla="*/ 70301 h 1254257"/>
                  <a:gd name="connsiteX71" fmla="*/ 450053 w 1746300"/>
                  <a:gd name="connsiteY71" fmla="*/ 70301 h 1254257"/>
                  <a:gd name="connsiteX72" fmla="*/ 448409 w 1746300"/>
                  <a:gd name="connsiteY72" fmla="*/ 70301 h 1254257"/>
                  <a:gd name="connsiteX73" fmla="*/ 447903 w 1746300"/>
                  <a:gd name="connsiteY73" fmla="*/ 70301 h 1254257"/>
                  <a:gd name="connsiteX74" fmla="*/ 417354 w 1746300"/>
                  <a:gd name="connsiteY74" fmla="*/ 46759 h 1254257"/>
                  <a:gd name="connsiteX75" fmla="*/ 403737 w 1746300"/>
                  <a:gd name="connsiteY75" fmla="*/ 32213 h 1254257"/>
                  <a:gd name="connsiteX76" fmla="*/ 385125 w 1746300"/>
                  <a:gd name="connsiteY76" fmla="*/ 32672 h 1254257"/>
                  <a:gd name="connsiteX77" fmla="*/ 366503 w 1746300"/>
                  <a:gd name="connsiteY77" fmla="*/ 33887 h 1254257"/>
                  <a:gd name="connsiteX78" fmla="*/ 346249 w 1746300"/>
                  <a:gd name="connsiteY78" fmla="*/ 38439 h 1254257"/>
                  <a:gd name="connsiteX79" fmla="*/ 336358 w 1746300"/>
                  <a:gd name="connsiteY79" fmla="*/ 45017 h 1254257"/>
                  <a:gd name="connsiteX80" fmla="*/ 333908 w 1746300"/>
                  <a:gd name="connsiteY80" fmla="*/ 48366 h 1254257"/>
                  <a:gd name="connsiteX81" fmla="*/ 325993 w 1746300"/>
                  <a:gd name="connsiteY81" fmla="*/ 62859 h 1254257"/>
                  <a:gd name="connsiteX82" fmla="*/ 271129 w 1746300"/>
                  <a:gd name="connsiteY82" fmla="*/ 107133 h 1254257"/>
                  <a:gd name="connsiteX83" fmla="*/ 254957 w 1746300"/>
                  <a:gd name="connsiteY83" fmla="*/ 117789 h 1254257"/>
                  <a:gd name="connsiteX84" fmla="*/ 254555 w 1746300"/>
                  <a:gd name="connsiteY84" fmla="*/ 118262 h 1254257"/>
                  <a:gd name="connsiteX85" fmla="*/ 235141 w 1746300"/>
                  <a:gd name="connsiteY85" fmla="*/ 130269 h 1254257"/>
                  <a:gd name="connsiteX86" fmla="*/ 231013 w 1746300"/>
                  <a:gd name="connsiteY86" fmla="*/ 132281 h 1254257"/>
                  <a:gd name="connsiteX87" fmla="*/ 207877 w 1746300"/>
                  <a:gd name="connsiteY87" fmla="*/ 138522 h 1254257"/>
                  <a:gd name="connsiteX88" fmla="*/ 199619 w 1746300"/>
                  <a:gd name="connsiteY88" fmla="*/ 138522 h 1254257"/>
                  <a:gd name="connsiteX89" fmla="*/ 187182 w 1746300"/>
                  <a:gd name="connsiteY89" fmla="*/ 138049 h 1254257"/>
                  <a:gd name="connsiteX90" fmla="*/ 191303 w 1746300"/>
                  <a:gd name="connsiteY90" fmla="*/ 144289 h 1254257"/>
                  <a:gd name="connsiteX91" fmla="*/ 203748 w 1746300"/>
                  <a:gd name="connsiteY91" fmla="*/ 173260 h 1254257"/>
                  <a:gd name="connsiteX92" fmla="*/ 203748 w 1746300"/>
                  <a:gd name="connsiteY92" fmla="*/ 173665 h 1254257"/>
                  <a:gd name="connsiteX93" fmla="*/ 192611 w 1746300"/>
                  <a:gd name="connsiteY93" fmla="*/ 195140 h 1254257"/>
                  <a:gd name="connsiteX94" fmla="*/ 182246 w 1746300"/>
                  <a:gd name="connsiteY94" fmla="*/ 204257 h 1254257"/>
                  <a:gd name="connsiteX95" fmla="*/ 170205 w 1746300"/>
                  <a:gd name="connsiteY95" fmla="*/ 224517 h 1254257"/>
                  <a:gd name="connsiteX96" fmla="*/ 141297 w 1746300"/>
                  <a:gd name="connsiteY96" fmla="*/ 257175 h 1254257"/>
                  <a:gd name="connsiteX97" fmla="*/ 123157 w 1746300"/>
                  <a:gd name="connsiteY97" fmla="*/ 251813 h 1254257"/>
                  <a:gd name="connsiteX98" fmla="*/ 112793 w 1746300"/>
                  <a:gd name="connsiteY98" fmla="*/ 247653 h 1254257"/>
                  <a:gd name="connsiteX99" fmla="*/ 104976 w 1746300"/>
                  <a:gd name="connsiteY99" fmla="*/ 244776 h 1254257"/>
                  <a:gd name="connsiteX100" fmla="*/ 102499 w 1746300"/>
                  <a:gd name="connsiteY100" fmla="*/ 248464 h 1254257"/>
                  <a:gd name="connsiteX101" fmla="*/ 102093 w 1746300"/>
                  <a:gd name="connsiteY101" fmla="*/ 248855 h 1254257"/>
                  <a:gd name="connsiteX102" fmla="*/ 95419 w 1746300"/>
                  <a:gd name="connsiteY102" fmla="*/ 256297 h 1254257"/>
                  <a:gd name="connsiteX103" fmla="*/ 69462 w 1746300"/>
                  <a:gd name="connsiteY103" fmla="*/ 275760 h 1254257"/>
                  <a:gd name="connsiteX104" fmla="*/ 54134 w 1746300"/>
                  <a:gd name="connsiteY104" fmla="*/ 285687 h 1254257"/>
                  <a:gd name="connsiteX105" fmla="*/ 40554 w 1746300"/>
                  <a:gd name="connsiteY105" fmla="*/ 296019 h 1254257"/>
                  <a:gd name="connsiteX106" fmla="*/ 23146 w 1746300"/>
                  <a:gd name="connsiteY106" fmla="*/ 299774 h 1254257"/>
                  <a:gd name="connsiteX107" fmla="*/ 9899 w 1746300"/>
                  <a:gd name="connsiteY107" fmla="*/ 303799 h 1254257"/>
                  <a:gd name="connsiteX108" fmla="*/ 0 w 1746300"/>
                  <a:gd name="connsiteY108" fmla="*/ 310904 h 1254257"/>
                  <a:gd name="connsiteX109" fmla="*/ 4962 w 1746300"/>
                  <a:gd name="connsiteY109" fmla="*/ 312119 h 1254257"/>
                  <a:gd name="connsiteX110" fmla="*/ 19456 w 1746300"/>
                  <a:gd name="connsiteY110" fmla="*/ 332365 h 1254257"/>
                  <a:gd name="connsiteX111" fmla="*/ 18552 w 1746300"/>
                  <a:gd name="connsiteY111" fmla="*/ 402261 h 1254257"/>
                  <a:gd name="connsiteX112" fmla="*/ 96253 w 1746300"/>
                  <a:gd name="connsiteY112" fmla="*/ 408838 h 1254257"/>
                  <a:gd name="connsiteX113" fmla="*/ 326897 w 1746300"/>
                  <a:gd name="connsiteY113" fmla="*/ 567674 h 1254257"/>
                  <a:gd name="connsiteX114" fmla="*/ 331428 w 1746300"/>
                  <a:gd name="connsiteY114" fmla="*/ 598266 h 1254257"/>
                  <a:gd name="connsiteX115" fmla="*/ 545430 w 1746300"/>
                  <a:gd name="connsiteY115" fmla="*/ 706519 h 1254257"/>
                  <a:gd name="connsiteX116" fmla="*/ 652047 w 1746300"/>
                  <a:gd name="connsiteY116" fmla="*/ 900917 h 1254257"/>
                  <a:gd name="connsiteX117" fmla="*/ 629306 w 1746300"/>
                  <a:gd name="connsiteY117" fmla="*/ 1016612 h 1254257"/>
                  <a:gd name="connsiteX118" fmla="*/ 726101 w 1746300"/>
                  <a:gd name="connsiteY118" fmla="*/ 1254257 h 1254257"/>
                  <a:gd name="connsiteX119" fmla="*/ 968225 w 1746300"/>
                  <a:gd name="connsiteY119" fmla="*/ 1172098 h 12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746300" h="1254257">
                    <a:moveTo>
                      <a:pt x="968225" y="1172098"/>
                    </a:moveTo>
                    <a:lnTo>
                      <a:pt x="968616" y="1172098"/>
                    </a:lnTo>
                    <a:cubicBezTo>
                      <a:pt x="999195" y="1159618"/>
                      <a:pt x="1026883" y="1135266"/>
                      <a:pt x="1050424" y="1114209"/>
                    </a:cubicBezTo>
                    <a:cubicBezTo>
                      <a:pt x="1069860" y="1096435"/>
                      <a:pt x="1087243" y="1081146"/>
                      <a:pt x="1102978" y="1075703"/>
                    </a:cubicBezTo>
                    <a:cubicBezTo>
                      <a:pt x="1107084" y="1074568"/>
                      <a:pt x="1112797" y="1072016"/>
                      <a:pt x="1119023" y="1069544"/>
                    </a:cubicBezTo>
                    <a:cubicBezTo>
                      <a:pt x="1126047" y="1066654"/>
                      <a:pt x="1133070" y="1063372"/>
                      <a:pt x="1140134" y="1060481"/>
                    </a:cubicBezTo>
                    <a:cubicBezTo>
                      <a:pt x="1178938" y="1042707"/>
                      <a:pt x="1229344" y="1016612"/>
                      <a:pt x="1244606" y="1007563"/>
                    </a:cubicBezTo>
                    <a:lnTo>
                      <a:pt x="1245065" y="1007563"/>
                    </a:lnTo>
                    <a:cubicBezTo>
                      <a:pt x="1260327" y="998838"/>
                      <a:pt x="1314528" y="955847"/>
                      <a:pt x="1346336" y="930225"/>
                    </a:cubicBezTo>
                    <a:cubicBezTo>
                      <a:pt x="1357047" y="921500"/>
                      <a:pt x="1365272" y="914936"/>
                      <a:pt x="1369054" y="911978"/>
                    </a:cubicBezTo>
                    <a:cubicBezTo>
                      <a:pt x="1372349" y="909561"/>
                      <a:pt x="1380993" y="900917"/>
                      <a:pt x="1392541" y="888504"/>
                    </a:cubicBezTo>
                    <a:cubicBezTo>
                      <a:pt x="1421107" y="858642"/>
                      <a:pt x="1469068" y="809479"/>
                      <a:pt x="1515693" y="774740"/>
                    </a:cubicBezTo>
                    <a:lnTo>
                      <a:pt x="1516989" y="773605"/>
                    </a:lnTo>
                    <a:lnTo>
                      <a:pt x="1518178" y="773065"/>
                    </a:lnTo>
                    <a:cubicBezTo>
                      <a:pt x="1623609" y="740056"/>
                      <a:pt x="1712035" y="701562"/>
                      <a:pt x="1746301" y="685868"/>
                    </a:cubicBezTo>
                    <a:cubicBezTo>
                      <a:pt x="1743883" y="683383"/>
                      <a:pt x="1741344" y="680492"/>
                      <a:pt x="1738453" y="676805"/>
                    </a:cubicBezTo>
                    <a:lnTo>
                      <a:pt x="1738062" y="676400"/>
                    </a:lnTo>
                    <a:cubicBezTo>
                      <a:pt x="1722732" y="656545"/>
                      <a:pt x="1702932" y="636299"/>
                      <a:pt x="1686467" y="619322"/>
                    </a:cubicBezTo>
                    <a:cubicBezTo>
                      <a:pt x="1667855" y="600737"/>
                      <a:pt x="1652917" y="585448"/>
                      <a:pt x="1649987" y="576790"/>
                    </a:cubicBezTo>
                    <a:lnTo>
                      <a:pt x="1649987" y="576331"/>
                    </a:lnTo>
                    <a:cubicBezTo>
                      <a:pt x="1649244" y="573913"/>
                      <a:pt x="1648393" y="570564"/>
                      <a:pt x="1647596" y="565999"/>
                    </a:cubicBezTo>
                    <a:cubicBezTo>
                      <a:pt x="1646691" y="561906"/>
                      <a:pt x="1645854" y="556868"/>
                      <a:pt x="1645529" y="551506"/>
                    </a:cubicBezTo>
                    <a:cubicBezTo>
                      <a:pt x="1641329" y="523805"/>
                      <a:pt x="1637196" y="480409"/>
                      <a:pt x="1637196" y="459352"/>
                    </a:cubicBezTo>
                    <a:cubicBezTo>
                      <a:pt x="1637196" y="449763"/>
                      <a:pt x="1633914" y="441970"/>
                      <a:pt x="1630632" y="435338"/>
                    </a:cubicBezTo>
                    <a:cubicBezTo>
                      <a:pt x="1623609" y="420440"/>
                      <a:pt x="1618192" y="408838"/>
                      <a:pt x="1635157" y="390726"/>
                    </a:cubicBezTo>
                    <a:lnTo>
                      <a:pt x="1635562" y="390726"/>
                    </a:lnTo>
                    <a:lnTo>
                      <a:pt x="1635562" y="390321"/>
                    </a:lnTo>
                    <a:cubicBezTo>
                      <a:pt x="1640910" y="384486"/>
                      <a:pt x="1646691" y="379516"/>
                      <a:pt x="1651621" y="375370"/>
                    </a:cubicBezTo>
                    <a:cubicBezTo>
                      <a:pt x="1657050" y="370872"/>
                      <a:pt x="1660778" y="367590"/>
                      <a:pt x="1662021" y="365496"/>
                    </a:cubicBezTo>
                    <a:cubicBezTo>
                      <a:pt x="1662021" y="365496"/>
                      <a:pt x="1659549" y="364700"/>
                      <a:pt x="1652917" y="361755"/>
                    </a:cubicBezTo>
                    <a:cubicBezTo>
                      <a:pt x="1638871" y="354705"/>
                      <a:pt x="1616140" y="344845"/>
                      <a:pt x="1592557" y="336525"/>
                    </a:cubicBezTo>
                    <a:cubicBezTo>
                      <a:pt x="1569421" y="328273"/>
                      <a:pt x="1545947" y="322114"/>
                      <a:pt x="1528969" y="322911"/>
                    </a:cubicBezTo>
                    <a:cubicBezTo>
                      <a:pt x="1504982" y="323721"/>
                      <a:pt x="1490895" y="331960"/>
                      <a:pt x="1471567" y="342697"/>
                    </a:cubicBezTo>
                    <a:cubicBezTo>
                      <a:pt x="1463234" y="347735"/>
                      <a:pt x="1453739" y="353097"/>
                      <a:pt x="1442150" y="358392"/>
                    </a:cubicBezTo>
                    <a:cubicBezTo>
                      <a:pt x="1434735" y="362147"/>
                      <a:pt x="1427712" y="365901"/>
                      <a:pt x="1421553" y="369602"/>
                    </a:cubicBezTo>
                    <a:cubicBezTo>
                      <a:pt x="1396323" y="382811"/>
                      <a:pt x="1383884" y="389389"/>
                      <a:pt x="1359099" y="374964"/>
                    </a:cubicBezTo>
                    <a:cubicBezTo>
                      <a:pt x="1352090" y="370872"/>
                      <a:pt x="1345526" y="370075"/>
                      <a:pt x="1340083" y="369602"/>
                    </a:cubicBezTo>
                    <a:cubicBezTo>
                      <a:pt x="1323983" y="367995"/>
                      <a:pt x="1313218" y="367050"/>
                      <a:pt x="1304979" y="329961"/>
                    </a:cubicBezTo>
                    <a:cubicBezTo>
                      <a:pt x="1302926" y="322505"/>
                      <a:pt x="1301684" y="316333"/>
                      <a:pt x="1300441" y="310498"/>
                    </a:cubicBezTo>
                    <a:cubicBezTo>
                      <a:pt x="1293364" y="277435"/>
                      <a:pt x="1289244" y="257918"/>
                      <a:pt x="1269890" y="243088"/>
                    </a:cubicBezTo>
                    <a:lnTo>
                      <a:pt x="1268998" y="242683"/>
                    </a:lnTo>
                    <a:cubicBezTo>
                      <a:pt x="1249644" y="227394"/>
                      <a:pt x="1223576" y="207539"/>
                      <a:pt x="1216567" y="193533"/>
                    </a:cubicBezTo>
                    <a:cubicBezTo>
                      <a:pt x="1211569" y="184403"/>
                      <a:pt x="1212879" y="176947"/>
                      <a:pt x="1222347" y="171923"/>
                    </a:cubicBezTo>
                    <a:cubicBezTo>
                      <a:pt x="1225211" y="170721"/>
                      <a:pt x="1228101" y="169438"/>
                      <a:pt x="1231018" y="168303"/>
                    </a:cubicBezTo>
                    <a:cubicBezTo>
                      <a:pt x="1242620" y="163265"/>
                      <a:pt x="1254979" y="157903"/>
                      <a:pt x="1263623" y="132754"/>
                    </a:cubicBezTo>
                    <a:cubicBezTo>
                      <a:pt x="1271929" y="109604"/>
                      <a:pt x="1266999" y="67829"/>
                      <a:pt x="1262893" y="44274"/>
                    </a:cubicBezTo>
                    <a:cubicBezTo>
                      <a:pt x="1256613" y="46286"/>
                      <a:pt x="1248793" y="47164"/>
                      <a:pt x="1242620" y="47164"/>
                    </a:cubicBezTo>
                    <a:cubicBezTo>
                      <a:pt x="1240959" y="47164"/>
                      <a:pt x="1239230" y="46759"/>
                      <a:pt x="1238001" y="46759"/>
                    </a:cubicBezTo>
                    <a:lnTo>
                      <a:pt x="1237596" y="46759"/>
                    </a:lnTo>
                    <a:cubicBezTo>
                      <a:pt x="1234314" y="46286"/>
                      <a:pt x="1231423" y="45489"/>
                      <a:pt x="1228952" y="44274"/>
                    </a:cubicBezTo>
                    <a:lnTo>
                      <a:pt x="1228952" y="43882"/>
                    </a:lnTo>
                    <a:cubicBezTo>
                      <a:pt x="1228101" y="43342"/>
                      <a:pt x="1227290" y="43004"/>
                      <a:pt x="1226899" y="42126"/>
                    </a:cubicBezTo>
                    <a:cubicBezTo>
                      <a:pt x="1225211" y="40992"/>
                      <a:pt x="1223171" y="37575"/>
                      <a:pt x="1220686" y="33482"/>
                    </a:cubicBezTo>
                    <a:cubicBezTo>
                      <a:pt x="1216567" y="27310"/>
                      <a:pt x="1212366" y="18990"/>
                      <a:pt x="1211569" y="18247"/>
                    </a:cubicBezTo>
                    <a:cubicBezTo>
                      <a:pt x="1204154" y="17720"/>
                      <a:pt x="1150021" y="4565"/>
                      <a:pt x="1133462" y="405"/>
                    </a:cubicBezTo>
                    <a:lnTo>
                      <a:pt x="1132327" y="0"/>
                    </a:lnTo>
                    <a:lnTo>
                      <a:pt x="1037161" y="4173"/>
                    </a:lnTo>
                    <a:cubicBezTo>
                      <a:pt x="1028517" y="9535"/>
                      <a:pt x="994643" y="30200"/>
                      <a:pt x="971898" y="30997"/>
                    </a:cubicBezTo>
                    <a:cubicBezTo>
                      <a:pt x="966131" y="30997"/>
                      <a:pt x="948370" y="30592"/>
                      <a:pt x="925207" y="30592"/>
                    </a:cubicBezTo>
                    <a:cubicBezTo>
                      <a:pt x="859147" y="29322"/>
                      <a:pt x="745453" y="27310"/>
                      <a:pt x="721474" y="33482"/>
                    </a:cubicBezTo>
                    <a:cubicBezTo>
                      <a:pt x="721078" y="33887"/>
                      <a:pt x="720269" y="33887"/>
                      <a:pt x="719839" y="34279"/>
                    </a:cubicBezTo>
                    <a:cubicBezTo>
                      <a:pt x="703360" y="40519"/>
                      <a:pt x="677678" y="45017"/>
                      <a:pt x="657053" y="48771"/>
                    </a:cubicBezTo>
                    <a:cubicBezTo>
                      <a:pt x="644633" y="51243"/>
                      <a:pt x="634347" y="52931"/>
                      <a:pt x="629306" y="54539"/>
                    </a:cubicBezTo>
                    <a:cubicBezTo>
                      <a:pt x="617781" y="58766"/>
                      <a:pt x="595883" y="55417"/>
                      <a:pt x="580538" y="49177"/>
                    </a:cubicBezTo>
                    <a:cubicBezTo>
                      <a:pt x="577321" y="47961"/>
                      <a:pt x="574379" y="46759"/>
                      <a:pt x="571904" y="45017"/>
                    </a:cubicBezTo>
                    <a:cubicBezTo>
                      <a:pt x="569409" y="43882"/>
                      <a:pt x="566932" y="42126"/>
                      <a:pt x="564886" y="40114"/>
                    </a:cubicBezTo>
                    <a:lnTo>
                      <a:pt x="564490" y="40114"/>
                    </a:lnTo>
                    <a:cubicBezTo>
                      <a:pt x="561996" y="37575"/>
                      <a:pt x="559518" y="34684"/>
                      <a:pt x="557075" y="31807"/>
                    </a:cubicBezTo>
                    <a:cubicBezTo>
                      <a:pt x="551201" y="25621"/>
                      <a:pt x="545938" y="19463"/>
                      <a:pt x="538455" y="21934"/>
                    </a:cubicBezTo>
                    <a:cubicBezTo>
                      <a:pt x="533423" y="24014"/>
                      <a:pt x="522732" y="30997"/>
                      <a:pt x="511156" y="38844"/>
                    </a:cubicBezTo>
                    <a:cubicBezTo>
                      <a:pt x="490495" y="52931"/>
                      <a:pt x="466111" y="69436"/>
                      <a:pt x="450389" y="70301"/>
                    </a:cubicBezTo>
                    <a:lnTo>
                      <a:pt x="450053" y="70301"/>
                    </a:lnTo>
                    <a:lnTo>
                      <a:pt x="448409" y="70301"/>
                    </a:lnTo>
                    <a:lnTo>
                      <a:pt x="447903" y="70301"/>
                    </a:lnTo>
                    <a:cubicBezTo>
                      <a:pt x="433084" y="69909"/>
                      <a:pt x="425231" y="57834"/>
                      <a:pt x="417354" y="46759"/>
                    </a:cubicBezTo>
                    <a:cubicBezTo>
                      <a:pt x="412820" y="39249"/>
                      <a:pt x="407858" y="32213"/>
                      <a:pt x="403737" y="32213"/>
                    </a:cubicBezTo>
                    <a:cubicBezTo>
                      <a:pt x="394208" y="32213"/>
                      <a:pt x="389246" y="32213"/>
                      <a:pt x="385125" y="32672"/>
                    </a:cubicBezTo>
                    <a:cubicBezTo>
                      <a:pt x="381031" y="32672"/>
                      <a:pt x="375999" y="33077"/>
                      <a:pt x="366503" y="33887"/>
                    </a:cubicBezTo>
                    <a:cubicBezTo>
                      <a:pt x="357851" y="34684"/>
                      <a:pt x="351281" y="36359"/>
                      <a:pt x="346249" y="38439"/>
                    </a:cubicBezTo>
                    <a:cubicBezTo>
                      <a:pt x="341724" y="40114"/>
                      <a:pt x="338439" y="42599"/>
                      <a:pt x="336358" y="45017"/>
                    </a:cubicBezTo>
                    <a:cubicBezTo>
                      <a:pt x="334310" y="47164"/>
                      <a:pt x="334310" y="47164"/>
                      <a:pt x="333908" y="48366"/>
                    </a:cubicBezTo>
                    <a:cubicBezTo>
                      <a:pt x="332666" y="50446"/>
                      <a:pt x="331429" y="54539"/>
                      <a:pt x="325993" y="62859"/>
                    </a:cubicBezTo>
                    <a:cubicBezTo>
                      <a:pt x="317746" y="76946"/>
                      <a:pt x="290910" y="94653"/>
                      <a:pt x="271129" y="107133"/>
                    </a:cubicBezTo>
                    <a:cubicBezTo>
                      <a:pt x="264454" y="111617"/>
                      <a:pt x="258279" y="115371"/>
                      <a:pt x="254957" y="117789"/>
                    </a:cubicBezTo>
                    <a:lnTo>
                      <a:pt x="254555" y="118262"/>
                    </a:lnTo>
                    <a:cubicBezTo>
                      <a:pt x="248388" y="122827"/>
                      <a:pt x="241308" y="126906"/>
                      <a:pt x="235141" y="130269"/>
                    </a:cubicBezTo>
                    <a:cubicBezTo>
                      <a:pt x="233463" y="131079"/>
                      <a:pt x="232252" y="131809"/>
                      <a:pt x="231013" y="132281"/>
                    </a:cubicBezTo>
                    <a:cubicBezTo>
                      <a:pt x="222765" y="136036"/>
                      <a:pt x="214448" y="138522"/>
                      <a:pt x="207877" y="138522"/>
                    </a:cubicBezTo>
                    <a:lnTo>
                      <a:pt x="199619" y="138522"/>
                    </a:lnTo>
                    <a:cubicBezTo>
                      <a:pt x="195498" y="138049"/>
                      <a:pt x="190898" y="137644"/>
                      <a:pt x="187182" y="138049"/>
                    </a:cubicBezTo>
                    <a:cubicBezTo>
                      <a:pt x="188421" y="139723"/>
                      <a:pt x="189659" y="142209"/>
                      <a:pt x="191303" y="144289"/>
                    </a:cubicBezTo>
                    <a:cubicBezTo>
                      <a:pt x="196299" y="153405"/>
                      <a:pt x="202072" y="163265"/>
                      <a:pt x="203748" y="173260"/>
                    </a:cubicBezTo>
                    <a:lnTo>
                      <a:pt x="203748" y="173665"/>
                    </a:lnTo>
                    <a:cubicBezTo>
                      <a:pt x="205392" y="186415"/>
                      <a:pt x="200359" y="189832"/>
                      <a:pt x="192611" y="195140"/>
                    </a:cubicBezTo>
                    <a:cubicBezTo>
                      <a:pt x="189659" y="197207"/>
                      <a:pt x="185936" y="199692"/>
                      <a:pt x="182246" y="204257"/>
                    </a:cubicBezTo>
                    <a:cubicBezTo>
                      <a:pt x="178532" y="208755"/>
                      <a:pt x="174334" y="216656"/>
                      <a:pt x="170205" y="224517"/>
                    </a:cubicBezTo>
                    <a:cubicBezTo>
                      <a:pt x="161955" y="240603"/>
                      <a:pt x="153742" y="257175"/>
                      <a:pt x="141297" y="257175"/>
                    </a:cubicBezTo>
                    <a:cubicBezTo>
                      <a:pt x="132645" y="257175"/>
                      <a:pt x="128119" y="254690"/>
                      <a:pt x="123157" y="251813"/>
                    </a:cubicBezTo>
                    <a:cubicBezTo>
                      <a:pt x="120636" y="250530"/>
                      <a:pt x="117387" y="248855"/>
                      <a:pt x="112793" y="247653"/>
                    </a:cubicBezTo>
                    <a:cubicBezTo>
                      <a:pt x="109507" y="246383"/>
                      <a:pt x="107022" y="245573"/>
                      <a:pt x="104976" y="244776"/>
                    </a:cubicBezTo>
                    <a:cubicBezTo>
                      <a:pt x="104976" y="245182"/>
                      <a:pt x="104545" y="246383"/>
                      <a:pt x="102499" y="248464"/>
                    </a:cubicBezTo>
                    <a:lnTo>
                      <a:pt x="102093" y="248855"/>
                    </a:lnTo>
                    <a:cubicBezTo>
                      <a:pt x="99608" y="251340"/>
                      <a:pt x="97535" y="253893"/>
                      <a:pt x="95419" y="256297"/>
                    </a:cubicBezTo>
                    <a:cubicBezTo>
                      <a:pt x="88409" y="265022"/>
                      <a:pt x="83043" y="271668"/>
                      <a:pt x="69462" y="275760"/>
                    </a:cubicBezTo>
                    <a:cubicBezTo>
                      <a:pt x="62383" y="277772"/>
                      <a:pt x="58253" y="282000"/>
                      <a:pt x="54134" y="285687"/>
                    </a:cubicBezTo>
                    <a:cubicBezTo>
                      <a:pt x="50006" y="289374"/>
                      <a:pt x="46316" y="293129"/>
                      <a:pt x="40554" y="296019"/>
                    </a:cubicBezTo>
                    <a:cubicBezTo>
                      <a:pt x="33878" y="299774"/>
                      <a:pt x="28513" y="299774"/>
                      <a:pt x="23146" y="299774"/>
                    </a:cubicBezTo>
                    <a:cubicBezTo>
                      <a:pt x="18552" y="299774"/>
                      <a:pt x="14425" y="299774"/>
                      <a:pt x="9899" y="303799"/>
                    </a:cubicBezTo>
                    <a:cubicBezTo>
                      <a:pt x="6614" y="306744"/>
                      <a:pt x="3320" y="309229"/>
                      <a:pt x="0" y="310904"/>
                    </a:cubicBezTo>
                    <a:cubicBezTo>
                      <a:pt x="2083" y="311309"/>
                      <a:pt x="3724" y="311714"/>
                      <a:pt x="4962" y="312119"/>
                    </a:cubicBezTo>
                    <a:cubicBezTo>
                      <a:pt x="16971" y="314996"/>
                      <a:pt x="19456" y="315401"/>
                      <a:pt x="19456" y="332365"/>
                    </a:cubicBezTo>
                    <a:cubicBezTo>
                      <a:pt x="19456" y="341887"/>
                      <a:pt x="19051" y="378246"/>
                      <a:pt x="18552" y="402261"/>
                    </a:cubicBezTo>
                    <a:cubicBezTo>
                      <a:pt x="47960" y="405948"/>
                      <a:pt x="80591" y="408838"/>
                      <a:pt x="96253" y="408838"/>
                    </a:cubicBezTo>
                    <a:cubicBezTo>
                      <a:pt x="123991" y="408838"/>
                      <a:pt x="326897" y="567674"/>
                      <a:pt x="326897" y="567674"/>
                    </a:cubicBezTo>
                    <a:lnTo>
                      <a:pt x="331428" y="598266"/>
                    </a:lnTo>
                    <a:cubicBezTo>
                      <a:pt x="331428" y="598266"/>
                      <a:pt x="534729" y="699145"/>
                      <a:pt x="545430" y="706519"/>
                    </a:cubicBezTo>
                    <a:cubicBezTo>
                      <a:pt x="556162" y="714434"/>
                      <a:pt x="640110" y="877699"/>
                      <a:pt x="652047" y="900917"/>
                    </a:cubicBezTo>
                    <a:cubicBezTo>
                      <a:pt x="664501" y="923580"/>
                      <a:pt x="624852" y="989384"/>
                      <a:pt x="629306" y="1016612"/>
                    </a:cubicBezTo>
                    <a:cubicBezTo>
                      <a:pt x="631869" y="1033185"/>
                      <a:pt x="683114" y="1155134"/>
                      <a:pt x="726101" y="1254257"/>
                    </a:cubicBezTo>
                    <a:cubicBezTo>
                      <a:pt x="761193" y="1243196"/>
                      <a:pt x="916563" y="1192358"/>
                      <a:pt x="968225" y="1172098"/>
                    </a:cubicBezTo>
                  </a:path>
                </a:pathLst>
              </a:custGeom>
              <a:solidFill>
                <a:srgbClr val="FFFFFF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xmlns="" id="{2834A7CD-2447-4702-A9D7-5626C95997ED}"/>
                  </a:ext>
                </a:extLst>
              </p:cNvPr>
              <p:cNvSpPr/>
              <p:nvPr/>
            </p:nvSpPr>
            <p:spPr>
              <a:xfrm>
                <a:off x="2393534" y="2210684"/>
                <a:ext cx="2102388" cy="1359801"/>
              </a:xfrm>
              <a:custGeom>
                <a:avLst/>
                <a:gdLst>
                  <a:gd name="connsiteX0" fmla="*/ 231254 w 2102388"/>
                  <a:gd name="connsiteY0" fmla="*/ 80184 h 1359801"/>
                  <a:gd name="connsiteX1" fmla="*/ 229620 w 2102388"/>
                  <a:gd name="connsiteY1" fmla="*/ 90514 h 1359801"/>
                  <a:gd name="connsiteX2" fmla="*/ 237427 w 2102388"/>
                  <a:gd name="connsiteY2" fmla="*/ 97557 h 1359801"/>
                  <a:gd name="connsiteX3" fmla="*/ 246989 w 2102388"/>
                  <a:gd name="connsiteY3" fmla="*/ 110372 h 1359801"/>
                  <a:gd name="connsiteX4" fmla="*/ 246989 w 2102388"/>
                  <a:gd name="connsiteY4" fmla="*/ 118691 h 1359801"/>
                  <a:gd name="connsiteX5" fmla="*/ 250285 w 2102388"/>
                  <a:gd name="connsiteY5" fmla="*/ 163699 h 1359801"/>
                  <a:gd name="connsiteX6" fmla="*/ 242870 w 2102388"/>
                  <a:gd name="connsiteY6" fmla="*/ 196366 h 1359801"/>
                  <a:gd name="connsiteX7" fmla="*/ 236197 w 2102388"/>
                  <a:gd name="connsiteY7" fmla="*/ 210445 h 1359801"/>
                  <a:gd name="connsiteX8" fmla="*/ 235022 w 2102388"/>
                  <a:gd name="connsiteY8" fmla="*/ 217490 h 1359801"/>
                  <a:gd name="connsiteX9" fmla="*/ 242451 w 2102388"/>
                  <a:gd name="connsiteY9" fmla="*/ 230305 h 1359801"/>
                  <a:gd name="connsiteX10" fmla="*/ 242019 w 2102388"/>
                  <a:gd name="connsiteY10" fmla="*/ 257200 h 1359801"/>
                  <a:gd name="connsiteX11" fmla="*/ 240371 w 2102388"/>
                  <a:gd name="connsiteY11" fmla="*/ 267461 h 1359801"/>
                  <a:gd name="connsiteX12" fmla="*/ 245341 w 2102388"/>
                  <a:gd name="connsiteY12" fmla="*/ 283226 h 1359801"/>
                  <a:gd name="connsiteX13" fmla="*/ 247394 w 2102388"/>
                  <a:gd name="connsiteY13" fmla="*/ 285714 h 1359801"/>
                  <a:gd name="connsiteX14" fmla="*/ 256038 w 2102388"/>
                  <a:gd name="connsiteY14" fmla="*/ 298054 h 1359801"/>
                  <a:gd name="connsiteX15" fmla="*/ 262711 w 2102388"/>
                  <a:gd name="connsiteY15" fmla="*/ 311334 h 1359801"/>
                  <a:gd name="connsiteX16" fmla="*/ 265196 w 2102388"/>
                  <a:gd name="connsiteY16" fmla="*/ 333199 h 1359801"/>
                  <a:gd name="connsiteX17" fmla="*/ 254809 w 2102388"/>
                  <a:gd name="connsiteY17" fmla="*/ 352652 h 1359801"/>
                  <a:gd name="connsiteX18" fmla="*/ 238318 w 2102388"/>
                  <a:gd name="connsiteY18" fmla="*/ 362509 h 1359801"/>
                  <a:gd name="connsiteX19" fmla="*/ 233726 w 2102388"/>
                  <a:gd name="connsiteY19" fmla="*/ 363052 h 1359801"/>
                  <a:gd name="connsiteX20" fmla="*/ 215992 w 2102388"/>
                  <a:gd name="connsiteY20" fmla="*/ 355131 h 1359801"/>
                  <a:gd name="connsiteX21" fmla="*/ 209752 w 2102388"/>
                  <a:gd name="connsiteY21" fmla="*/ 349368 h 1359801"/>
                  <a:gd name="connsiteX22" fmla="*/ 199041 w 2102388"/>
                  <a:gd name="connsiteY22" fmla="*/ 349368 h 1359801"/>
                  <a:gd name="connsiteX23" fmla="*/ 196151 w 2102388"/>
                  <a:gd name="connsiteY23" fmla="*/ 350976 h 1359801"/>
                  <a:gd name="connsiteX24" fmla="*/ 186683 w 2102388"/>
                  <a:gd name="connsiteY24" fmla="*/ 357685 h 1359801"/>
                  <a:gd name="connsiteX25" fmla="*/ 176729 w 2102388"/>
                  <a:gd name="connsiteY25" fmla="*/ 363852 h 1359801"/>
                  <a:gd name="connsiteX26" fmla="*/ 161048 w 2102388"/>
                  <a:gd name="connsiteY26" fmla="*/ 367138 h 1359801"/>
                  <a:gd name="connsiteX27" fmla="*/ 156105 w 2102388"/>
                  <a:gd name="connsiteY27" fmla="*/ 367946 h 1359801"/>
                  <a:gd name="connsiteX28" fmla="*/ 156456 w 2102388"/>
                  <a:gd name="connsiteY28" fmla="*/ 368351 h 1359801"/>
                  <a:gd name="connsiteX29" fmla="*/ 157739 w 2102388"/>
                  <a:gd name="connsiteY29" fmla="*/ 372099 h 1359801"/>
                  <a:gd name="connsiteX30" fmla="*/ 161858 w 2102388"/>
                  <a:gd name="connsiteY30" fmla="*/ 376598 h 1359801"/>
                  <a:gd name="connsiteX31" fmla="*/ 171353 w 2102388"/>
                  <a:gd name="connsiteY31" fmla="*/ 385319 h 1359801"/>
                  <a:gd name="connsiteX32" fmla="*/ 182131 w 2102388"/>
                  <a:gd name="connsiteY32" fmla="*/ 402221 h 1359801"/>
                  <a:gd name="connsiteX33" fmla="*/ 193706 w 2102388"/>
                  <a:gd name="connsiteY33" fmla="*/ 429994 h 1359801"/>
                  <a:gd name="connsiteX34" fmla="*/ 188668 w 2102388"/>
                  <a:gd name="connsiteY34" fmla="*/ 444882 h 1359801"/>
                  <a:gd name="connsiteX35" fmla="*/ 177958 w 2102388"/>
                  <a:gd name="connsiteY35" fmla="*/ 451926 h 1359801"/>
                  <a:gd name="connsiteX36" fmla="*/ 178363 w 2102388"/>
                  <a:gd name="connsiteY36" fmla="*/ 452725 h 1359801"/>
                  <a:gd name="connsiteX37" fmla="*/ 186251 w 2102388"/>
                  <a:gd name="connsiteY37" fmla="*/ 466349 h 1359801"/>
                  <a:gd name="connsiteX38" fmla="*/ 185778 w 2102388"/>
                  <a:gd name="connsiteY38" fmla="*/ 483319 h 1359801"/>
                  <a:gd name="connsiteX39" fmla="*/ 180403 w 2102388"/>
                  <a:gd name="connsiteY39" fmla="*/ 488212 h 1359801"/>
                  <a:gd name="connsiteX40" fmla="*/ 171353 w 2102388"/>
                  <a:gd name="connsiteY40" fmla="*/ 497399 h 1359801"/>
                  <a:gd name="connsiteX41" fmla="*/ 158509 w 2102388"/>
                  <a:gd name="connsiteY41" fmla="*/ 510956 h 1359801"/>
                  <a:gd name="connsiteX42" fmla="*/ 143247 w 2102388"/>
                  <a:gd name="connsiteY42" fmla="*/ 519271 h 1359801"/>
                  <a:gd name="connsiteX43" fmla="*/ 125067 w 2102388"/>
                  <a:gd name="connsiteY43" fmla="*/ 513835 h 1359801"/>
                  <a:gd name="connsiteX44" fmla="*/ 123392 w 2102388"/>
                  <a:gd name="connsiteY44" fmla="*/ 503979 h 1359801"/>
                  <a:gd name="connsiteX45" fmla="*/ 123392 w 2102388"/>
                  <a:gd name="connsiteY45" fmla="*/ 500289 h 1359801"/>
                  <a:gd name="connsiteX46" fmla="*/ 120515 w 2102388"/>
                  <a:gd name="connsiteY46" fmla="*/ 483716 h 1359801"/>
                  <a:gd name="connsiteX47" fmla="*/ 118881 w 2102388"/>
                  <a:gd name="connsiteY47" fmla="*/ 473385 h 1359801"/>
                  <a:gd name="connsiteX48" fmla="*/ 120515 w 2102388"/>
                  <a:gd name="connsiteY48" fmla="*/ 449372 h 1359801"/>
                  <a:gd name="connsiteX49" fmla="*/ 121744 w 2102388"/>
                  <a:gd name="connsiteY49" fmla="*/ 441123 h 1359801"/>
                  <a:gd name="connsiteX50" fmla="*/ 116409 w 2102388"/>
                  <a:gd name="connsiteY50" fmla="*/ 432874 h 1359801"/>
                  <a:gd name="connsiteX51" fmla="*/ 115991 w 2102388"/>
                  <a:gd name="connsiteY51" fmla="*/ 432874 h 1359801"/>
                  <a:gd name="connsiteX52" fmla="*/ 111399 w 2102388"/>
                  <a:gd name="connsiteY52" fmla="*/ 466745 h 1359801"/>
                  <a:gd name="connsiteX53" fmla="*/ 98216 w 2102388"/>
                  <a:gd name="connsiteY53" fmla="*/ 493245 h 1359801"/>
                  <a:gd name="connsiteX54" fmla="*/ 72581 w 2102388"/>
                  <a:gd name="connsiteY54" fmla="*/ 525911 h 1359801"/>
                  <a:gd name="connsiteX55" fmla="*/ 61047 w 2102388"/>
                  <a:gd name="connsiteY55" fmla="*/ 534632 h 1359801"/>
                  <a:gd name="connsiteX56" fmla="*/ 56522 w 2102388"/>
                  <a:gd name="connsiteY56" fmla="*/ 537918 h 1359801"/>
                  <a:gd name="connsiteX57" fmla="*/ 54780 w 2102388"/>
                  <a:gd name="connsiteY57" fmla="*/ 559372 h 1359801"/>
                  <a:gd name="connsiteX58" fmla="*/ 54375 w 2102388"/>
                  <a:gd name="connsiteY58" fmla="*/ 559777 h 1359801"/>
                  <a:gd name="connsiteX59" fmla="*/ 49445 w 2102388"/>
                  <a:gd name="connsiteY59" fmla="*/ 565153 h 1359801"/>
                  <a:gd name="connsiteX60" fmla="*/ 38720 w 2102388"/>
                  <a:gd name="connsiteY60" fmla="*/ 577633 h 1359801"/>
                  <a:gd name="connsiteX61" fmla="*/ 25471 w 2102388"/>
                  <a:gd name="connsiteY61" fmla="*/ 587492 h 1359801"/>
                  <a:gd name="connsiteX62" fmla="*/ 22189 w 2102388"/>
                  <a:gd name="connsiteY62" fmla="*/ 587087 h 1359801"/>
                  <a:gd name="connsiteX63" fmla="*/ 14342 w 2102388"/>
                  <a:gd name="connsiteY63" fmla="*/ 586277 h 1359801"/>
                  <a:gd name="connsiteX64" fmla="*/ 14342 w 2102388"/>
                  <a:gd name="connsiteY64" fmla="*/ 586682 h 1359801"/>
                  <a:gd name="connsiteX65" fmla="*/ 3969 w 2102388"/>
                  <a:gd name="connsiteY65" fmla="*/ 587492 h 1359801"/>
                  <a:gd name="connsiteX66" fmla="*/ 3644 w 2102388"/>
                  <a:gd name="connsiteY66" fmla="*/ 587492 h 1359801"/>
                  <a:gd name="connsiteX67" fmla="*/ 6089 w 2102388"/>
                  <a:gd name="connsiteY67" fmla="*/ 591179 h 1359801"/>
                  <a:gd name="connsiteX68" fmla="*/ 10641 w 2102388"/>
                  <a:gd name="connsiteY68" fmla="*/ 598621 h 1359801"/>
                  <a:gd name="connsiteX69" fmla="*/ 26713 w 2102388"/>
                  <a:gd name="connsiteY69" fmla="*/ 639937 h 1359801"/>
                  <a:gd name="connsiteX70" fmla="*/ 26713 w 2102388"/>
                  <a:gd name="connsiteY70" fmla="*/ 640410 h 1359801"/>
                  <a:gd name="connsiteX71" fmla="*/ 26713 w 2102388"/>
                  <a:gd name="connsiteY71" fmla="*/ 641288 h 1359801"/>
                  <a:gd name="connsiteX72" fmla="*/ 26308 w 2102388"/>
                  <a:gd name="connsiteY72" fmla="*/ 648257 h 1359801"/>
                  <a:gd name="connsiteX73" fmla="*/ 25862 w 2102388"/>
                  <a:gd name="connsiteY73" fmla="*/ 656105 h 1359801"/>
                  <a:gd name="connsiteX74" fmla="*/ 22648 w 2102388"/>
                  <a:gd name="connsiteY74" fmla="*/ 692126 h 1359801"/>
                  <a:gd name="connsiteX75" fmla="*/ 22648 w 2102388"/>
                  <a:gd name="connsiteY75" fmla="*/ 692937 h 1359801"/>
                  <a:gd name="connsiteX76" fmla="*/ 22648 w 2102388"/>
                  <a:gd name="connsiteY76" fmla="*/ 693328 h 1359801"/>
                  <a:gd name="connsiteX77" fmla="*/ 22189 w 2102388"/>
                  <a:gd name="connsiteY77" fmla="*/ 693733 h 1359801"/>
                  <a:gd name="connsiteX78" fmla="*/ 11384 w 2102388"/>
                  <a:gd name="connsiteY78" fmla="*/ 710306 h 1359801"/>
                  <a:gd name="connsiteX79" fmla="*/ 254 w 2102388"/>
                  <a:gd name="connsiteY79" fmla="*/ 726405 h 1359801"/>
                  <a:gd name="connsiteX80" fmla="*/ 2334 w 2102388"/>
                  <a:gd name="connsiteY80" fmla="*/ 733847 h 1359801"/>
                  <a:gd name="connsiteX81" fmla="*/ 8169 w 2102388"/>
                  <a:gd name="connsiteY81" fmla="*/ 748664 h 1359801"/>
                  <a:gd name="connsiteX82" fmla="*/ 8169 w 2102388"/>
                  <a:gd name="connsiteY82" fmla="*/ 749204 h 1359801"/>
                  <a:gd name="connsiteX83" fmla="*/ 8966 w 2102388"/>
                  <a:gd name="connsiteY83" fmla="*/ 779729 h 1359801"/>
                  <a:gd name="connsiteX84" fmla="*/ 8561 w 2102388"/>
                  <a:gd name="connsiteY84" fmla="*/ 790061 h 1359801"/>
                  <a:gd name="connsiteX85" fmla="*/ 8561 w 2102388"/>
                  <a:gd name="connsiteY85" fmla="*/ 790453 h 1359801"/>
                  <a:gd name="connsiteX86" fmla="*/ 9398 w 2102388"/>
                  <a:gd name="connsiteY86" fmla="*/ 793816 h 1359801"/>
                  <a:gd name="connsiteX87" fmla="*/ 71744 w 2102388"/>
                  <a:gd name="connsiteY87" fmla="*/ 823125 h 1359801"/>
                  <a:gd name="connsiteX88" fmla="*/ 130848 w 2102388"/>
                  <a:gd name="connsiteY88" fmla="*/ 850826 h 1359801"/>
                  <a:gd name="connsiteX89" fmla="*/ 165600 w 2102388"/>
                  <a:gd name="connsiteY89" fmla="*/ 864103 h 1359801"/>
                  <a:gd name="connsiteX90" fmla="*/ 197785 w 2102388"/>
                  <a:gd name="connsiteY90" fmla="*/ 881823 h 1359801"/>
                  <a:gd name="connsiteX91" fmla="*/ 198231 w 2102388"/>
                  <a:gd name="connsiteY91" fmla="*/ 882283 h 1359801"/>
                  <a:gd name="connsiteX92" fmla="*/ 201905 w 2102388"/>
                  <a:gd name="connsiteY92" fmla="*/ 888455 h 1359801"/>
                  <a:gd name="connsiteX93" fmla="*/ 203985 w 2102388"/>
                  <a:gd name="connsiteY93" fmla="*/ 895168 h 1359801"/>
                  <a:gd name="connsiteX94" fmla="*/ 194490 w 2102388"/>
                  <a:gd name="connsiteY94" fmla="*/ 924477 h 1359801"/>
                  <a:gd name="connsiteX95" fmla="*/ 194098 w 2102388"/>
                  <a:gd name="connsiteY95" fmla="*/ 924477 h 1359801"/>
                  <a:gd name="connsiteX96" fmla="*/ 188668 w 2102388"/>
                  <a:gd name="connsiteY96" fmla="*/ 928974 h 1359801"/>
                  <a:gd name="connsiteX97" fmla="*/ 170124 w 2102388"/>
                  <a:gd name="connsiteY97" fmla="*/ 950895 h 1359801"/>
                  <a:gd name="connsiteX98" fmla="*/ 168882 w 2102388"/>
                  <a:gd name="connsiteY98" fmla="*/ 972438 h 1359801"/>
                  <a:gd name="connsiteX99" fmla="*/ 164290 w 2102388"/>
                  <a:gd name="connsiteY99" fmla="*/ 975315 h 1359801"/>
                  <a:gd name="connsiteX100" fmla="*/ 164749 w 2102388"/>
                  <a:gd name="connsiteY100" fmla="*/ 975720 h 1359801"/>
                  <a:gd name="connsiteX101" fmla="*/ 203566 w 2102388"/>
                  <a:gd name="connsiteY101" fmla="*/ 1001341 h 1359801"/>
                  <a:gd name="connsiteX102" fmla="*/ 254809 w 2102388"/>
                  <a:gd name="connsiteY102" fmla="*/ 1041861 h 1359801"/>
                  <a:gd name="connsiteX103" fmla="*/ 254809 w 2102388"/>
                  <a:gd name="connsiteY103" fmla="*/ 1042266 h 1359801"/>
                  <a:gd name="connsiteX104" fmla="*/ 254809 w 2102388"/>
                  <a:gd name="connsiteY104" fmla="*/ 1042671 h 1359801"/>
                  <a:gd name="connsiteX105" fmla="*/ 252756 w 2102388"/>
                  <a:gd name="connsiteY105" fmla="*/ 1055070 h 1359801"/>
                  <a:gd name="connsiteX106" fmla="*/ 251595 w 2102388"/>
                  <a:gd name="connsiteY106" fmla="*/ 1058825 h 1359801"/>
                  <a:gd name="connsiteX107" fmla="*/ 263453 w 2102388"/>
                  <a:gd name="connsiteY107" fmla="*/ 1070373 h 1359801"/>
                  <a:gd name="connsiteX108" fmla="*/ 266006 w 2102388"/>
                  <a:gd name="connsiteY108" fmla="*/ 1070778 h 1359801"/>
                  <a:gd name="connsiteX109" fmla="*/ 278378 w 2102388"/>
                  <a:gd name="connsiteY109" fmla="*/ 1074127 h 1359801"/>
                  <a:gd name="connsiteX110" fmla="*/ 290372 w 2102388"/>
                  <a:gd name="connsiteY110" fmla="*/ 1077004 h 1359801"/>
                  <a:gd name="connsiteX111" fmla="*/ 327946 w 2102388"/>
                  <a:gd name="connsiteY111" fmla="*/ 1083582 h 1359801"/>
                  <a:gd name="connsiteX112" fmla="*/ 337441 w 2102388"/>
                  <a:gd name="connsiteY112" fmla="*/ 1088539 h 1359801"/>
                  <a:gd name="connsiteX113" fmla="*/ 341223 w 2102388"/>
                  <a:gd name="connsiteY113" fmla="*/ 1096859 h 1359801"/>
                  <a:gd name="connsiteX114" fmla="*/ 341223 w 2102388"/>
                  <a:gd name="connsiteY114" fmla="*/ 1105111 h 1359801"/>
                  <a:gd name="connsiteX115" fmla="*/ 330418 w 2102388"/>
                  <a:gd name="connsiteY115" fmla="*/ 1127046 h 1359801"/>
                  <a:gd name="connsiteX116" fmla="*/ 330418 w 2102388"/>
                  <a:gd name="connsiteY116" fmla="*/ 1127451 h 1359801"/>
                  <a:gd name="connsiteX117" fmla="*/ 318060 w 2102388"/>
                  <a:gd name="connsiteY117" fmla="*/ 1133286 h 1359801"/>
                  <a:gd name="connsiteX118" fmla="*/ 313049 w 2102388"/>
                  <a:gd name="connsiteY118" fmla="*/ 1134825 h 1359801"/>
                  <a:gd name="connsiteX119" fmla="*/ 318830 w 2102388"/>
                  <a:gd name="connsiteY119" fmla="*/ 1140255 h 1359801"/>
                  <a:gd name="connsiteX120" fmla="*/ 340318 w 2102388"/>
                  <a:gd name="connsiteY120" fmla="*/ 1229532 h 1359801"/>
                  <a:gd name="connsiteX121" fmla="*/ 340318 w 2102388"/>
                  <a:gd name="connsiteY121" fmla="*/ 1233300 h 1359801"/>
                  <a:gd name="connsiteX122" fmla="*/ 337833 w 2102388"/>
                  <a:gd name="connsiteY122" fmla="*/ 1236177 h 1359801"/>
                  <a:gd name="connsiteX123" fmla="*/ 330094 w 2102388"/>
                  <a:gd name="connsiteY123" fmla="*/ 1255167 h 1359801"/>
                  <a:gd name="connsiteX124" fmla="*/ 330418 w 2102388"/>
                  <a:gd name="connsiteY124" fmla="*/ 1255167 h 1359801"/>
                  <a:gd name="connsiteX125" fmla="*/ 341223 w 2102388"/>
                  <a:gd name="connsiteY125" fmla="*/ 1256842 h 1359801"/>
                  <a:gd name="connsiteX126" fmla="*/ 353582 w 2102388"/>
                  <a:gd name="connsiteY126" fmla="*/ 1258922 h 1359801"/>
                  <a:gd name="connsiteX127" fmla="*/ 411051 w 2102388"/>
                  <a:gd name="connsiteY127" fmla="*/ 1263811 h 1359801"/>
                  <a:gd name="connsiteX128" fmla="*/ 449045 w 2102388"/>
                  <a:gd name="connsiteY128" fmla="*/ 1280451 h 1359801"/>
                  <a:gd name="connsiteX129" fmla="*/ 472600 w 2102388"/>
                  <a:gd name="connsiteY129" fmla="*/ 1301507 h 1359801"/>
                  <a:gd name="connsiteX130" fmla="*/ 482095 w 2102388"/>
                  <a:gd name="connsiteY130" fmla="*/ 1288703 h 1359801"/>
                  <a:gd name="connsiteX131" fmla="*/ 492049 w 2102388"/>
                  <a:gd name="connsiteY131" fmla="*/ 1284071 h 1359801"/>
                  <a:gd name="connsiteX132" fmla="*/ 504421 w 2102388"/>
                  <a:gd name="connsiteY132" fmla="*/ 1285354 h 1359801"/>
                  <a:gd name="connsiteX133" fmla="*/ 512255 w 2102388"/>
                  <a:gd name="connsiteY133" fmla="*/ 1293660 h 1359801"/>
                  <a:gd name="connsiteX134" fmla="*/ 511512 w 2102388"/>
                  <a:gd name="connsiteY134" fmla="*/ 1311840 h 1359801"/>
                  <a:gd name="connsiteX135" fmla="*/ 509756 w 2102388"/>
                  <a:gd name="connsiteY135" fmla="*/ 1318350 h 1359801"/>
                  <a:gd name="connsiteX136" fmla="*/ 522209 w 2102388"/>
                  <a:gd name="connsiteY136" fmla="*/ 1318890 h 1359801"/>
                  <a:gd name="connsiteX137" fmla="*/ 555664 w 2102388"/>
                  <a:gd name="connsiteY137" fmla="*/ 1316405 h 1359801"/>
                  <a:gd name="connsiteX138" fmla="*/ 582110 w 2102388"/>
                  <a:gd name="connsiteY138" fmla="*/ 1314325 h 1359801"/>
                  <a:gd name="connsiteX139" fmla="*/ 606475 w 2102388"/>
                  <a:gd name="connsiteY139" fmla="*/ 1322172 h 1359801"/>
                  <a:gd name="connsiteX140" fmla="*/ 632502 w 2102388"/>
                  <a:gd name="connsiteY140" fmla="*/ 1329547 h 1359801"/>
                  <a:gd name="connsiteX141" fmla="*/ 677141 w 2102388"/>
                  <a:gd name="connsiteY141" fmla="*/ 1327075 h 1359801"/>
                  <a:gd name="connsiteX142" fmla="*/ 685798 w 2102388"/>
                  <a:gd name="connsiteY142" fmla="*/ 1324185 h 1359801"/>
                  <a:gd name="connsiteX143" fmla="*/ 687878 w 2102388"/>
                  <a:gd name="connsiteY143" fmla="*/ 1333383 h 1359801"/>
                  <a:gd name="connsiteX144" fmla="*/ 693321 w 2102388"/>
                  <a:gd name="connsiteY144" fmla="*/ 1352359 h 1359801"/>
                  <a:gd name="connsiteX145" fmla="*/ 728384 w 2102388"/>
                  <a:gd name="connsiteY145" fmla="*/ 1348604 h 1359801"/>
                  <a:gd name="connsiteX146" fmla="*/ 732125 w 2102388"/>
                  <a:gd name="connsiteY146" fmla="*/ 1350347 h 1359801"/>
                  <a:gd name="connsiteX147" fmla="*/ 760178 w 2102388"/>
                  <a:gd name="connsiteY147" fmla="*/ 1359801 h 1359801"/>
                  <a:gd name="connsiteX148" fmla="*/ 760624 w 2102388"/>
                  <a:gd name="connsiteY148" fmla="*/ 1359801 h 1359801"/>
                  <a:gd name="connsiteX149" fmla="*/ 774265 w 2102388"/>
                  <a:gd name="connsiteY149" fmla="*/ 1357721 h 1359801"/>
                  <a:gd name="connsiteX150" fmla="*/ 777155 w 2102388"/>
                  <a:gd name="connsiteY150" fmla="*/ 1356519 h 1359801"/>
                  <a:gd name="connsiteX151" fmla="*/ 792094 w 2102388"/>
                  <a:gd name="connsiteY151" fmla="*/ 1350347 h 1359801"/>
                  <a:gd name="connsiteX152" fmla="*/ 798658 w 2102388"/>
                  <a:gd name="connsiteY152" fmla="*/ 1346930 h 1359801"/>
                  <a:gd name="connsiteX153" fmla="*/ 807747 w 2102388"/>
                  <a:gd name="connsiteY153" fmla="*/ 1334112 h 1359801"/>
                  <a:gd name="connsiteX154" fmla="*/ 808153 w 2102388"/>
                  <a:gd name="connsiteY154" fmla="*/ 1332977 h 1359801"/>
                  <a:gd name="connsiteX155" fmla="*/ 829250 w 2102388"/>
                  <a:gd name="connsiteY155" fmla="*/ 1303115 h 1359801"/>
                  <a:gd name="connsiteX156" fmla="*/ 843728 w 2102388"/>
                  <a:gd name="connsiteY156" fmla="*/ 1294471 h 1359801"/>
                  <a:gd name="connsiteX157" fmla="*/ 871808 w 2102388"/>
                  <a:gd name="connsiteY157" fmla="*/ 1282464 h 1359801"/>
                  <a:gd name="connsiteX158" fmla="*/ 872159 w 2102388"/>
                  <a:gd name="connsiteY158" fmla="*/ 1282464 h 1359801"/>
                  <a:gd name="connsiteX159" fmla="*/ 872159 w 2102388"/>
                  <a:gd name="connsiteY159" fmla="*/ 1282058 h 1359801"/>
                  <a:gd name="connsiteX160" fmla="*/ 882937 w 2102388"/>
                  <a:gd name="connsiteY160" fmla="*/ 1277088 h 1359801"/>
                  <a:gd name="connsiteX161" fmla="*/ 893310 w 2102388"/>
                  <a:gd name="connsiteY161" fmla="*/ 1271334 h 1359801"/>
                  <a:gd name="connsiteX162" fmla="*/ 925132 w 2102388"/>
                  <a:gd name="connsiteY162" fmla="*/ 1246442 h 1359801"/>
                  <a:gd name="connsiteX163" fmla="*/ 927171 w 2102388"/>
                  <a:gd name="connsiteY163" fmla="*/ 1235772 h 1359801"/>
                  <a:gd name="connsiteX164" fmla="*/ 958155 w 2102388"/>
                  <a:gd name="connsiteY164" fmla="*/ 1182395 h 1359801"/>
                  <a:gd name="connsiteX165" fmla="*/ 992839 w 2102388"/>
                  <a:gd name="connsiteY165" fmla="*/ 1183259 h 1359801"/>
                  <a:gd name="connsiteX166" fmla="*/ 1002401 w 2102388"/>
                  <a:gd name="connsiteY166" fmla="*/ 1183259 h 1359801"/>
                  <a:gd name="connsiteX167" fmla="*/ 1014341 w 2102388"/>
                  <a:gd name="connsiteY167" fmla="*/ 1177424 h 1359801"/>
                  <a:gd name="connsiteX168" fmla="*/ 1047851 w 2102388"/>
                  <a:gd name="connsiteY168" fmla="*/ 1167160 h 1359801"/>
                  <a:gd name="connsiteX169" fmla="*/ 1061870 w 2102388"/>
                  <a:gd name="connsiteY169" fmla="*/ 1163405 h 1359801"/>
                  <a:gd name="connsiteX170" fmla="*/ 1063113 w 2102388"/>
                  <a:gd name="connsiteY170" fmla="*/ 1161797 h 1359801"/>
                  <a:gd name="connsiteX171" fmla="*/ 1063113 w 2102388"/>
                  <a:gd name="connsiteY171" fmla="*/ 1161392 h 1359801"/>
                  <a:gd name="connsiteX172" fmla="*/ 1063504 w 2102388"/>
                  <a:gd name="connsiteY172" fmla="*/ 1160852 h 1359801"/>
                  <a:gd name="connsiteX173" fmla="*/ 1078753 w 2102388"/>
                  <a:gd name="connsiteY173" fmla="*/ 1146832 h 1359801"/>
                  <a:gd name="connsiteX174" fmla="*/ 1092921 w 2102388"/>
                  <a:gd name="connsiteY174" fmla="*/ 1161797 h 1359801"/>
                  <a:gd name="connsiteX175" fmla="*/ 1092921 w 2102388"/>
                  <a:gd name="connsiteY175" fmla="*/ 1162122 h 1359801"/>
                  <a:gd name="connsiteX176" fmla="*/ 1094893 w 2102388"/>
                  <a:gd name="connsiteY176" fmla="*/ 1177019 h 1359801"/>
                  <a:gd name="connsiteX177" fmla="*/ 1100255 w 2102388"/>
                  <a:gd name="connsiteY177" fmla="*/ 1196468 h 1359801"/>
                  <a:gd name="connsiteX178" fmla="*/ 1104456 w 2102388"/>
                  <a:gd name="connsiteY178" fmla="*/ 1201830 h 1359801"/>
                  <a:gd name="connsiteX179" fmla="*/ 1125891 w 2102388"/>
                  <a:gd name="connsiteY179" fmla="*/ 1239135 h 1359801"/>
                  <a:gd name="connsiteX180" fmla="*/ 1125891 w 2102388"/>
                  <a:gd name="connsiteY180" fmla="*/ 1239459 h 1359801"/>
                  <a:gd name="connsiteX181" fmla="*/ 1128011 w 2102388"/>
                  <a:gd name="connsiteY181" fmla="*/ 1246442 h 1359801"/>
                  <a:gd name="connsiteX182" fmla="*/ 1130915 w 2102388"/>
                  <a:gd name="connsiteY182" fmla="*/ 1254762 h 1359801"/>
                  <a:gd name="connsiteX183" fmla="*/ 1148284 w 2102388"/>
                  <a:gd name="connsiteY183" fmla="*/ 1291986 h 1359801"/>
                  <a:gd name="connsiteX184" fmla="*/ 1158589 w 2102388"/>
                  <a:gd name="connsiteY184" fmla="*/ 1301507 h 1359801"/>
                  <a:gd name="connsiteX185" fmla="*/ 1209833 w 2102388"/>
                  <a:gd name="connsiteY185" fmla="*/ 1220091 h 1359801"/>
                  <a:gd name="connsiteX186" fmla="*/ 1211467 w 2102388"/>
                  <a:gd name="connsiteY186" fmla="*/ 1217201 h 1359801"/>
                  <a:gd name="connsiteX187" fmla="*/ 1214357 w 2102388"/>
                  <a:gd name="connsiteY187" fmla="*/ 1216323 h 1359801"/>
                  <a:gd name="connsiteX188" fmla="*/ 1358106 w 2102388"/>
                  <a:gd name="connsiteY188" fmla="*/ 1165012 h 1359801"/>
                  <a:gd name="connsiteX189" fmla="*/ 1423044 w 2102388"/>
                  <a:gd name="connsiteY189" fmla="*/ 1125776 h 1359801"/>
                  <a:gd name="connsiteX190" fmla="*/ 1485822 w 2102388"/>
                  <a:gd name="connsiteY190" fmla="*/ 1088147 h 1359801"/>
                  <a:gd name="connsiteX191" fmla="*/ 1486295 w 2102388"/>
                  <a:gd name="connsiteY191" fmla="*/ 1088147 h 1359801"/>
                  <a:gd name="connsiteX192" fmla="*/ 1534648 w 2102388"/>
                  <a:gd name="connsiteY192" fmla="*/ 1060837 h 1359801"/>
                  <a:gd name="connsiteX193" fmla="*/ 1566847 w 2102388"/>
                  <a:gd name="connsiteY193" fmla="*/ 1042266 h 1359801"/>
                  <a:gd name="connsiteX194" fmla="*/ 1774278 w 2102388"/>
                  <a:gd name="connsiteY194" fmla="*/ 997181 h 1359801"/>
                  <a:gd name="connsiteX195" fmla="*/ 1774683 w 2102388"/>
                  <a:gd name="connsiteY195" fmla="*/ 998856 h 1359801"/>
                  <a:gd name="connsiteX196" fmla="*/ 1789932 w 2102388"/>
                  <a:gd name="connsiteY196" fmla="*/ 995574 h 1359801"/>
                  <a:gd name="connsiteX197" fmla="*/ 1816877 w 2102388"/>
                  <a:gd name="connsiteY197" fmla="*/ 991414 h 1359801"/>
                  <a:gd name="connsiteX198" fmla="*/ 1833341 w 2102388"/>
                  <a:gd name="connsiteY198" fmla="*/ 990212 h 1359801"/>
                  <a:gd name="connsiteX199" fmla="*/ 1847861 w 2102388"/>
                  <a:gd name="connsiteY199" fmla="*/ 988862 h 1359801"/>
                  <a:gd name="connsiteX200" fmla="*/ 1864339 w 2102388"/>
                  <a:gd name="connsiteY200" fmla="*/ 989807 h 1359801"/>
                  <a:gd name="connsiteX201" fmla="*/ 1897835 w 2102388"/>
                  <a:gd name="connsiteY201" fmla="*/ 989807 h 1359801"/>
                  <a:gd name="connsiteX202" fmla="*/ 1903197 w 2102388"/>
                  <a:gd name="connsiteY202" fmla="*/ 987659 h 1359801"/>
                  <a:gd name="connsiteX203" fmla="*/ 1911854 w 2102388"/>
                  <a:gd name="connsiteY203" fmla="*/ 984445 h 1359801"/>
                  <a:gd name="connsiteX204" fmla="*/ 1926779 w 2102388"/>
                  <a:gd name="connsiteY204" fmla="*/ 988537 h 1359801"/>
                  <a:gd name="connsiteX205" fmla="*/ 1930912 w 2102388"/>
                  <a:gd name="connsiteY205" fmla="*/ 990212 h 1359801"/>
                  <a:gd name="connsiteX206" fmla="*/ 1950726 w 2102388"/>
                  <a:gd name="connsiteY206" fmla="*/ 1003759 h 1359801"/>
                  <a:gd name="connsiteX207" fmla="*/ 2014422 w 2102388"/>
                  <a:gd name="connsiteY207" fmla="*/ 1041861 h 1359801"/>
                  <a:gd name="connsiteX208" fmla="*/ 2035019 w 2102388"/>
                  <a:gd name="connsiteY208" fmla="*/ 1041455 h 1359801"/>
                  <a:gd name="connsiteX209" fmla="*/ 2049431 w 2102388"/>
                  <a:gd name="connsiteY209" fmla="*/ 1034013 h 1359801"/>
                  <a:gd name="connsiteX210" fmla="*/ 2070190 w 2102388"/>
                  <a:gd name="connsiteY210" fmla="*/ 1018319 h 1359801"/>
                  <a:gd name="connsiteX211" fmla="*/ 2102389 w 2102388"/>
                  <a:gd name="connsiteY211" fmla="*/ 993899 h 1359801"/>
                  <a:gd name="connsiteX212" fmla="*/ 2076362 w 2102388"/>
                  <a:gd name="connsiteY212" fmla="*/ 826879 h 1359801"/>
                  <a:gd name="connsiteX213" fmla="*/ 2078429 w 2102388"/>
                  <a:gd name="connsiteY213" fmla="*/ 744977 h 1359801"/>
                  <a:gd name="connsiteX214" fmla="*/ 2054455 w 2102388"/>
                  <a:gd name="connsiteY214" fmla="*/ 664357 h 1359801"/>
                  <a:gd name="connsiteX215" fmla="*/ 2014017 w 2102388"/>
                  <a:gd name="connsiteY215" fmla="*/ 639613 h 1359801"/>
                  <a:gd name="connsiteX216" fmla="*/ 1920107 w 2102388"/>
                  <a:gd name="connsiteY216" fmla="*/ 637061 h 1359801"/>
                  <a:gd name="connsiteX217" fmla="*/ 1867621 w 2102388"/>
                  <a:gd name="connsiteY217" fmla="*/ 626391 h 1359801"/>
                  <a:gd name="connsiteX218" fmla="*/ 1795781 w 2102388"/>
                  <a:gd name="connsiteY218" fmla="*/ 498208 h 1359801"/>
                  <a:gd name="connsiteX219" fmla="*/ 1782936 w 2102388"/>
                  <a:gd name="connsiteY219" fmla="*/ 456417 h 1359801"/>
                  <a:gd name="connsiteX220" fmla="*/ 1748657 w 2102388"/>
                  <a:gd name="connsiteY220" fmla="*/ 417987 h 1359801"/>
                  <a:gd name="connsiteX221" fmla="*/ 1815635 w 2102388"/>
                  <a:gd name="connsiteY221" fmla="*/ 348089 h 1359801"/>
                  <a:gd name="connsiteX222" fmla="*/ 1813595 w 2102388"/>
                  <a:gd name="connsiteY222" fmla="*/ 279469 h 1359801"/>
                  <a:gd name="connsiteX223" fmla="*/ 1764324 w 2102388"/>
                  <a:gd name="connsiteY223" fmla="*/ 250157 h 1359801"/>
                  <a:gd name="connsiteX224" fmla="*/ 1712662 w 2102388"/>
                  <a:gd name="connsiteY224" fmla="*/ 236077 h 1359801"/>
                  <a:gd name="connsiteX225" fmla="*/ 1671386 w 2102388"/>
                  <a:gd name="connsiteY225" fmla="*/ 192676 h 1359801"/>
                  <a:gd name="connsiteX226" fmla="*/ 1645360 w 2102388"/>
                  <a:gd name="connsiteY226" fmla="*/ 175303 h 1359801"/>
                  <a:gd name="connsiteX227" fmla="*/ 1616456 w 2102388"/>
                  <a:gd name="connsiteY227" fmla="*/ 187241 h 1359801"/>
                  <a:gd name="connsiteX228" fmla="*/ 1551517 w 2102388"/>
                  <a:gd name="connsiteY228" fmla="*/ 193950 h 1359801"/>
                  <a:gd name="connsiteX229" fmla="*/ 1516779 w 2102388"/>
                  <a:gd name="connsiteY229" fmla="*/ 193081 h 1359801"/>
                  <a:gd name="connsiteX230" fmla="*/ 1503988 w 2102388"/>
                  <a:gd name="connsiteY230" fmla="*/ 182812 h 1359801"/>
                  <a:gd name="connsiteX231" fmla="*/ 1496992 w 2102388"/>
                  <a:gd name="connsiteY231" fmla="*/ 166651 h 1359801"/>
                  <a:gd name="connsiteX232" fmla="*/ 1475085 w 2102388"/>
                  <a:gd name="connsiteY232" fmla="*/ 147530 h 1359801"/>
                  <a:gd name="connsiteX233" fmla="*/ 1461903 w 2102388"/>
                  <a:gd name="connsiteY233" fmla="*/ 148872 h 1359801"/>
                  <a:gd name="connsiteX234" fmla="*/ 1363144 w 2102388"/>
                  <a:gd name="connsiteY234" fmla="*/ 151763 h 1359801"/>
                  <a:gd name="connsiteX235" fmla="*/ 1322598 w 2102388"/>
                  <a:gd name="connsiteY235" fmla="*/ 77708 h 1359801"/>
                  <a:gd name="connsiteX236" fmla="*/ 1297003 w 2102388"/>
                  <a:gd name="connsiteY236" fmla="*/ 90514 h 1359801"/>
                  <a:gd name="connsiteX237" fmla="*/ 1254809 w 2102388"/>
                  <a:gd name="connsiteY237" fmla="*/ 100449 h 1359801"/>
                  <a:gd name="connsiteX238" fmla="*/ 1224257 w 2102388"/>
                  <a:gd name="connsiteY238" fmla="*/ 108765 h 1359801"/>
                  <a:gd name="connsiteX239" fmla="*/ 1199433 w 2102388"/>
                  <a:gd name="connsiteY239" fmla="*/ 112455 h 1359801"/>
                  <a:gd name="connsiteX240" fmla="*/ 1190775 w 2102388"/>
                  <a:gd name="connsiteY240" fmla="*/ 119896 h 1359801"/>
                  <a:gd name="connsiteX241" fmla="*/ 1199041 w 2102388"/>
                  <a:gd name="connsiteY241" fmla="*/ 141363 h 1359801"/>
                  <a:gd name="connsiteX242" fmla="*/ 1220124 w 2102388"/>
                  <a:gd name="connsiteY242" fmla="*/ 176506 h 1359801"/>
                  <a:gd name="connsiteX243" fmla="*/ 1239992 w 2102388"/>
                  <a:gd name="connsiteY243" fmla="*/ 191868 h 1359801"/>
                  <a:gd name="connsiteX244" fmla="*/ 1211886 w 2102388"/>
                  <a:gd name="connsiteY244" fmla="*/ 225274 h 1359801"/>
                  <a:gd name="connsiteX245" fmla="*/ 1198231 w 2102388"/>
                  <a:gd name="connsiteY245" fmla="*/ 240231 h 1359801"/>
                  <a:gd name="connsiteX246" fmla="*/ 1192464 w 2102388"/>
                  <a:gd name="connsiteY246" fmla="*/ 264176 h 1359801"/>
                  <a:gd name="connsiteX247" fmla="*/ 1179187 w 2102388"/>
                  <a:gd name="connsiteY247" fmla="*/ 263771 h 1359801"/>
                  <a:gd name="connsiteX248" fmla="*/ 1138722 w 2102388"/>
                  <a:gd name="connsiteY248" fmla="*/ 255928 h 1359801"/>
                  <a:gd name="connsiteX249" fmla="*/ 1081319 w 2102388"/>
                  <a:gd name="connsiteY249" fmla="*/ 215417 h 1359801"/>
                  <a:gd name="connsiteX250" fmla="*/ 1055293 w 2102388"/>
                  <a:gd name="connsiteY250" fmla="*/ 215014 h 1359801"/>
                  <a:gd name="connsiteX251" fmla="*/ 963098 w 2102388"/>
                  <a:gd name="connsiteY251" fmla="*/ 283632 h 1359801"/>
                  <a:gd name="connsiteX252" fmla="*/ 959802 w 2102388"/>
                  <a:gd name="connsiteY252" fmla="*/ 304290 h 1359801"/>
                  <a:gd name="connsiteX253" fmla="*/ 916798 w 2102388"/>
                  <a:gd name="connsiteY253" fmla="*/ 327832 h 1359801"/>
                  <a:gd name="connsiteX254" fmla="*/ 875860 w 2102388"/>
                  <a:gd name="connsiteY254" fmla="*/ 353455 h 1359801"/>
                  <a:gd name="connsiteX255" fmla="*/ 835003 w 2102388"/>
                  <a:gd name="connsiteY255" fmla="*/ 397328 h 1359801"/>
                  <a:gd name="connsiteX256" fmla="*/ 821835 w 2102388"/>
                  <a:gd name="connsiteY256" fmla="*/ 399736 h 1359801"/>
                  <a:gd name="connsiteX257" fmla="*/ 797348 w 2102388"/>
                  <a:gd name="connsiteY257" fmla="*/ 378275 h 1359801"/>
                  <a:gd name="connsiteX258" fmla="*/ 765553 w 2102388"/>
                  <a:gd name="connsiteY258" fmla="*/ 369623 h 1359801"/>
                  <a:gd name="connsiteX259" fmla="*/ 720077 w 2102388"/>
                  <a:gd name="connsiteY259" fmla="*/ 366339 h 1359801"/>
                  <a:gd name="connsiteX260" fmla="*/ 692011 w 2102388"/>
                  <a:gd name="connsiteY260" fmla="*/ 360162 h 1359801"/>
                  <a:gd name="connsiteX261" fmla="*/ 675101 w 2102388"/>
                  <a:gd name="connsiteY261" fmla="*/ 363853 h 1359801"/>
                  <a:gd name="connsiteX262" fmla="*/ 661419 w 2102388"/>
                  <a:gd name="connsiteY262" fmla="*/ 371232 h 1359801"/>
                  <a:gd name="connsiteX263" fmla="*/ 655638 w 2102388"/>
                  <a:gd name="connsiteY263" fmla="*/ 357686 h 1359801"/>
                  <a:gd name="connsiteX264" fmla="*/ 651546 w 2102388"/>
                  <a:gd name="connsiteY264" fmla="*/ 343933 h 1359801"/>
                  <a:gd name="connsiteX265" fmla="*/ 625101 w 2102388"/>
                  <a:gd name="connsiteY265" fmla="*/ 336485 h 1359801"/>
                  <a:gd name="connsiteX266" fmla="*/ 626330 w 2102388"/>
                  <a:gd name="connsiteY266" fmla="*/ 312136 h 1359801"/>
                  <a:gd name="connsiteX267" fmla="*/ 594941 w 2102388"/>
                  <a:gd name="connsiteY267" fmla="*/ 299328 h 1359801"/>
                  <a:gd name="connsiteX268" fmla="*/ 516036 w 2102388"/>
                  <a:gd name="connsiteY268" fmla="*/ 275780 h 1359801"/>
                  <a:gd name="connsiteX269" fmla="*/ 508554 w 2102388"/>
                  <a:gd name="connsiteY269" fmla="*/ 233592 h 1359801"/>
                  <a:gd name="connsiteX270" fmla="*/ 511512 w 2102388"/>
                  <a:gd name="connsiteY270" fmla="*/ 191868 h 1359801"/>
                  <a:gd name="connsiteX271" fmla="*/ 546980 w 2102388"/>
                  <a:gd name="connsiteY271" fmla="*/ 124463 h 1359801"/>
                  <a:gd name="connsiteX272" fmla="*/ 551113 w 2102388"/>
                  <a:gd name="connsiteY272" fmla="*/ 88501 h 1359801"/>
                  <a:gd name="connsiteX273" fmla="*/ 548236 w 2102388"/>
                  <a:gd name="connsiteY273" fmla="*/ 64488 h 1359801"/>
                  <a:gd name="connsiteX274" fmla="*/ 516036 w 2102388"/>
                  <a:gd name="connsiteY274" fmla="*/ 43028 h 1359801"/>
                  <a:gd name="connsiteX275" fmla="*/ 467657 w 2102388"/>
                  <a:gd name="connsiteY275" fmla="*/ 28537 h 1359801"/>
                  <a:gd name="connsiteX276" fmla="*/ 412240 w 2102388"/>
                  <a:gd name="connsiteY276" fmla="*/ 38470 h 1359801"/>
                  <a:gd name="connsiteX277" fmla="*/ 362226 w 2102388"/>
                  <a:gd name="connsiteY277" fmla="*/ 34711 h 1359801"/>
                  <a:gd name="connsiteX278" fmla="*/ 307687 w 2102388"/>
                  <a:gd name="connsiteY278" fmla="*/ 7412 h 1359801"/>
                  <a:gd name="connsiteX279" fmla="*/ 256889 w 2102388"/>
                  <a:gd name="connsiteY279" fmla="*/ 4926 h 1359801"/>
                  <a:gd name="connsiteX280" fmla="*/ 230930 w 2102388"/>
                  <a:gd name="connsiteY280" fmla="*/ 11170 h 1359801"/>
                  <a:gd name="connsiteX281" fmla="*/ 238318 w 2102388"/>
                  <a:gd name="connsiteY281" fmla="*/ 42159 h 1359801"/>
                  <a:gd name="connsiteX282" fmla="*/ 241222 w 2102388"/>
                  <a:gd name="connsiteY282" fmla="*/ 55440 h 1359801"/>
                  <a:gd name="connsiteX283" fmla="*/ 238737 w 2102388"/>
                  <a:gd name="connsiteY283" fmla="*/ 67782 h 1359801"/>
                  <a:gd name="connsiteX284" fmla="*/ 229620 w 2102388"/>
                  <a:gd name="connsiteY284" fmla="*/ 79849 h 1359801"/>
                  <a:gd name="connsiteX285" fmla="*/ 229174 w 2102388"/>
                  <a:gd name="connsiteY285" fmla="*/ 79849 h 1359801"/>
                  <a:gd name="connsiteX286" fmla="*/ 229620 w 2102388"/>
                  <a:gd name="connsiteY286" fmla="*/ 79849 h 1359801"/>
                  <a:gd name="connsiteX287" fmla="*/ 231254 w 2102388"/>
                  <a:gd name="connsiteY287" fmla="*/ 80184 h 135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2102388" h="1359801">
                    <a:moveTo>
                      <a:pt x="231254" y="80184"/>
                    </a:moveTo>
                    <a:cubicBezTo>
                      <a:pt x="230417" y="83478"/>
                      <a:pt x="230079" y="87631"/>
                      <a:pt x="229620" y="90514"/>
                    </a:cubicBezTo>
                    <a:cubicBezTo>
                      <a:pt x="229620" y="90514"/>
                      <a:pt x="233726" y="94273"/>
                      <a:pt x="237427" y="97557"/>
                    </a:cubicBezTo>
                    <a:cubicBezTo>
                      <a:pt x="242451" y="101651"/>
                      <a:pt x="246584" y="105410"/>
                      <a:pt x="246989" y="110372"/>
                    </a:cubicBezTo>
                    <a:lnTo>
                      <a:pt x="246989" y="118691"/>
                    </a:lnTo>
                    <a:cubicBezTo>
                      <a:pt x="247394" y="131102"/>
                      <a:pt x="247394" y="154642"/>
                      <a:pt x="250285" y="163699"/>
                    </a:cubicBezTo>
                    <a:cubicBezTo>
                      <a:pt x="253567" y="175303"/>
                      <a:pt x="248623" y="185160"/>
                      <a:pt x="242870" y="196366"/>
                    </a:cubicBezTo>
                    <a:cubicBezTo>
                      <a:pt x="240371" y="200924"/>
                      <a:pt x="237899" y="205483"/>
                      <a:pt x="236197" y="210445"/>
                    </a:cubicBezTo>
                    <a:cubicBezTo>
                      <a:pt x="233726" y="216147"/>
                      <a:pt x="234212" y="216622"/>
                      <a:pt x="235022" y="217490"/>
                    </a:cubicBezTo>
                    <a:cubicBezTo>
                      <a:pt x="237427" y="219975"/>
                      <a:pt x="240371" y="222856"/>
                      <a:pt x="242451" y="230305"/>
                    </a:cubicBezTo>
                    <a:cubicBezTo>
                      <a:pt x="245733" y="241038"/>
                      <a:pt x="244112" y="248952"/>
                      <a:pt x="242019" y="257200"/>
                    </a:cubicBezTo>
                    <a:cubicBezTo>
                      <a:pt x="241208" y="260486"/>
                      <a:pt x="240371" y="264176"/>
                      <a:pt x="240371" y="267461"/>
                    </a:cubicBezTo>
                    <a:cubicBezTo>
                      <a:pt x="239979" y="276182"/>
                      <a:pt x="241208" y="277791"/>
                      <a:pt x="245341" y="283226"/>
                    </a:cubicBezTo>
                    <a:lnTo>
                      <a:pt x="247394" y="285714"/>
                    </a:lnTo>
                    <a:cubicBezTo>
                      <a:pt x="251109" y="290607"/>
                      <a:pt x="253999" y="294366"/>
                      <a:pt x="256038" y="298054"/>
                    </a:cubicBezTo>
                    <a:cubicBezTo>
                      <a:pt x="258523" y="302141"/>
                      <a:pt x="260563" y="305969"/>
                      <a:pt x="262711" y="311334"/>
                    </a:cubicBezTo>
                    <a:cubicBezTo>
                      <a:pt x="265614" y="317906"/>
                      <a:pt x="266398" y="325818"/>
                      <a:pt x="265196" y="333199"/>
                    </a:cubicBezTo>
                    <a:cubicBezTo>
                      <a:pt x="263953" y="340312"/>
                      <a:pt x="260563" y="346883"/>
                      <a:pt x="254809" y="352652"/>
                    </a:cubicBezTo>
                    <a:cubicBezTo>
                      <a:pt x="246152" y="362107"/>
                      <a:pt x="244504" y="362107"/>
                      <a:pt x="238318" y="362509"/>
                    </a:cubicBezTo>
                    <a:cubicBezTo>
                      <a:pt x="237089" y="362509"/>
                      <a:pt x="235387" y="363052"/>
                      <a:pt x="233726" y="363052"/>
                    </a:cubicBezTo>
                    <a:cubicBezTo>
                      <a:pt x="223839" y="364996"/>
                      <a:pt x="220517" y="360902"/>
                      <a:pt x="215992" y="355131"/>
                    </a:cubicBezTo>
                    <a:cubicBezTo>
                      <a:pt x="214695" y="353058"/>
                      <a:pt x="212710" y="350976"/>
                      <a:pt x="209752" y="349368"/>
                    </a:cubicBezTo>
                    <a:cubicBezTo>
                      <a:pt x="203985" y="346883"/>
                      <a:pt x="203147" y="347288"/>
                      <a:pt x="199041" y="349368"/>
                    </a:cubicBezTo>
                    <a:lnTo>
                      <a:pt x="196151" y="350976"/>
                    </a:lnTo>
                    <a:cubicBezTo>
                      <a:pt x="191627" y="353058"/>
                      <a:pt x="188668" y="355535"/>
                      <a:pt x="186683" y="357685"/>
                    </a:cubicBezTo>
                    <a:cubicBezTo>
                      <a:pt x="183293" y="360162"/>
                      <a:pt x="180848" y="362107"/>
                      <a:pt x="176729" y="363852"/>
                    </a:cubicBezTo>
                    <a:cubicBezTo>
                      <a:pt x="172204" y="364996"/>
                      <a:pt x="166383" y="365932"/>
                      <a:pt x="161048" y="367138"/>
                    </a:cubicBezTo>
                    <a:cubicBezTo>
                      <a:pt x="159346" y="367138"/>
                      <a:pt x="157739" y="367543"/>
                      <a:pt x="156105" y="367946"/>
                    </a:cubicBezTo>
                    <a:lnTo>
                      <a:pt x="156456" y="368351"/>
                    </a:lnTo>
                    <a:cubicBezTo>
                      <a:pt x="156942" y="369623"/>
                      <a:pt x="157266" y="370423"/>
                      <a:pt x="157739" y="372099"/>
                    </a:cubicBezTo>
                    <a:cubicBezTo>
                      <a:pt x="158117" y="372504"/>
                      <a:pt x="159819" y="374587"/>
                      <a:pt x="161858" y="376598"/>
                    </a:cubicBezTo>
                    <a:cubicBezTo>
                      <a:pt x="165181" y="379952"/>
                      <a:pt x="168882" y="383643"/>
                      <a:pt x="171353" y="385319"/>
                    </a:cubicBezTo>
                    <a:cubicBezTo>
                      <a:pt x="174244" y="387797"/>
                      <a:pt x="178363" y="394437"/>
                      <a:pt x="182131" y="402221"/>
                    </a:cubicBezTo>
                    <a:cubicBezTo>
                      <a:pt x="187075" y="413023"/>
                      <a:pt x="192450" y="425830"/>
                      <a:pt x="193706" y="429994"/>
                    </a:cubicBezTo>
                    <a:cubicBezTo>
                      <a:pt x="195341" y="435756"/>
                      <a:pt x="192855" y="440788"/>
                      <a:pt x="188668" y="444882"/>
                    </a:cubicBezTo>
                    <a:cubicBezTo>
                      <a:pt x="185778" y="447763"/>
                      <a:pt x="181659" y="450250"/>
                      <a:pt x="177958" y="451926"/>
                    </a:cubicBezTo>
                    <a:lnTo>
                      <a:pt x="178363" y="452725"/>
                    </a:lnTo>
                    <a:cubicBezTo>
                      <a:pt x="180011" y="457688"/>
                      <a:pt x="183725" y="463864"/>
                      <a:pt x="186251" y="466349"/>
                    </a:cubicBezTo>
                    <a:cubicBezTo>
                      <a:pt x="192855" y="472585"/>
                      <a:pt x="191208" y="477951"/>
                      <a:pt x="185778" y="483319"/>
                    </a:cubicBezTo>
                    <a:cubicBezTo>
                      <a:pt x="184211" y="484996"/>
                      <a:pt x="182483" y="486605"/>
                      <a:pt x="180403" y="488212"/>
                    </a:cubicBezTo>
                    <a:cubicBezTo>
                      <a:pt x="177188" y="491094"/>
                      <a:pt x="173406" y="494044"/>
                      <a:pt x="171353" y="497399"/>
                    </a:cubicBezTo>
                    <a:cubicBezTo>
                      <a:pt x="167234" y="503574"/>
                      <a:pt x="163520" y="507668"/>
                      <a:pt x="158509" y="510956"/>
                    </a:cubicBezTo>
                    <a:cubicBezTo>
                      <a:pt x="154376" y="514309"/>
                      <a:pt x="149459" y="516717"/>
                      <a:pt x="143247" y="519271"/>
                    </a:cubicBezTo>
                    <a:cubicBezTo>
                      <a:pt x="132901" y="523426"/>
                      <a:pt x="127525" y="520071"/>
                      <a:pt x="125067" y="513835"/>
                    </a:cubicBezTo>
                    <a:cubicBezTo>
                      <a:pt x="123824" y="510619"/>
                      <a:pt x="123392" y="507264"/>
                      <a:pt x="123392" y="503979"/>
                    </a:cubicBezTo>
                    <a:lnTo>
                      <a:pt x="123392" y="500289"/>
                    </a:lnTo>
                    <a:cubicBezTo>
                      <a:pt x="122190" y="495722"/>
                      <a:pt x="121353" y="491094"/>
                      <a:pt x="120515" y="483716"/>
                    </a:cubicBezTo>
                    <a:cubicBezTo>
                      <a:pt x="120110" y="481237"/>
                      <a:pt x="119300" y="477953"/>
                      <a:pt x="118881" y="473385"/>
                    </a:cubicBezTo>
                    <a:cubicBezTo>
                      <a:pt x="117220" y="464269"/>
                      <a:pt x="118881" y="456417"/>
                      <a:pt x="120515" y="449372"/>
                    </a:cubicBezTo>
                    <a:cubicBezTo>
                      <a:pt x="121353" y="445217"/>
                      <a:pt x="122190" y="441529"/>
                      <a:pt x="121744" y="441123"/>
                    </a:cubicBezTo>
                    <a:cubicBezTo>
                      <a:pt x="120515" y="438241"/>
                      <a:pt x="118462" y="435362"/>
                      <a:pt x="116409" y="432874"/>
                    </a:cubicBezTo>
                    <a:lnTo>
                      <a:pt x="115991" y="432874"/>
                    </a:lnTo>
                    <a:cubicBezTo>
                      <a:pt x="114275" y="442336"/>
                      <a:pt x="111399" y="462256"/>
                      <a:pt x="111399" y="466745"/>
                    </a:cubicBezTo>
                    <a:cubicBezTo>
                      <a:pt x="111858" y="471776"/>
                      <a:pt x="105631" y="482442"/>
                      <a:pt x="98216" y="493245"/>
                    </a:cubicBezTo>
                    <a:cubicBezTo>
                      <a:pt x="88721" y="507264"/>
                      <a:pt x="76322" y="523426"/>
                      <a:pt x="72581" y="525911"/>
                    </a:cubicBezTo>
                    <a:cubicBezTo>
                      <a:pt x="70109" y="528329"/>
                      <a:pt x="65585" y="531673"/>
                      <a:pt x="61047" y="534632"/>
                    </a:cubicBezTo>
                    <a:cubicBezTo>
                      <a:pt x="59412" y="535837"/>
                      <a:pt x="58170" y="536646"/>
                      <a:pt x="56522" y="537918"/>
                    </a:cubicBezTo>
                    <a:cubicBezTo>
                      <a:pt x="58494" y="545298"/>
                      <a:pt x="59412" y="553956"/>
                      <a:pt x="54780" y="559372"/>
                    </a:cubicBezTo>
                    <a:lnTo>
                      <a:pt x="54375" y="559777"/>
                    </a:lnTo>
                    <a:cubicBezTo>
                      <a:pt x="53132" y="560993"/>
                      <a:pt x="51079" y="563140"/>
                      <a:pt x="49445" y="565153"/>
                    </a:cubicBezTo>
                    <a:cubicBezTo>
                      <a:pt x="44474" y="570109"/>
                      <a:pt x="38720" y="575958"/>
                      <a:pt x="38720" y="577633"/>
                    </a:cubicBezTo>
                    <a:cubicBezTo>
                      <a:pt x="37478" y="586682"/>
                      <a:pt x="32886" y="588289"/>
                      <a:pt x="25471" y="587492"/>
                    </a:cubicBezTo>
                    <a:cubicBezTo>
                      <a:pt x="23823" y="587492"/>
                      <a:pt x="22986" y="587087"/>
                      <a:pt x="22189" y="587087"/>
                    </a:cubicBezTo>
                    <a:cubicBezTo>
                      <a:pt x="20109" y="586277"/>
                      <a:pt x="17205" y="585804"/>
                      <a:pt x="14342" y="586277"/>
                    </a:cubicBezTo>
                    <a:lnTo>
                      <a:pt x="14342" y="586682"/>
                    </a:lnTo>
                    <a:cubicBezTo>
                      <a:pt x="11060" y="587087"/>
                      <a:pt x="7251" y="587492"/>
                      <a:pt x="3969" y="587492"/>
                    </a:cubicBezTo>
                    <a:lnTo>
                      <a:pt x="3644" y="587492"/>
                    </a:lnTo>
                    <a:lnTo>
                      <a:pt x="6089" y="591179"/>
                    </a:lnTo>
                    <a:cubicBezTo>
                      <a:pt x="7251" y="593259"/>
                      <a:pt x="8966" y="595731"/>
                      <a:pt x="10641" y="598621"/>
                    </a:cubicBezTo>
                    <a:cubicBezTo>
                      <a:pt x="18866" y="612709"/>
                      <a:pt x="26713" y="629673"/>
                      <a:pt x="26713" y="639937"/>
                    </a:cubicBezTo>
                    <a:lnTo>
                      <a:pt x="26713" y="640410"/>
                    </a:lnTo>
                    <a:lnTo>
                      <a:pt x="26713" y="641288"/>
                    </a:lnTo>
                    <a:cubicBezTo>
                      <a:pt x="26713" y="643355"/>
                      <a:pt x="26308" y="645772"/>
                      <a:pt x="26308" y="648257"/>
                    </a:cubicBezTo>
                    <a:lnTo>
                      <a:pt x="25862" y="656105"/>
                    </a:lnTo>
                    <a:cubicBezTo>
                      <a:pt x="25052" y="670597"/>
                      <a:pt x="23418" y="688290"/>
                      <a:pt x="22648" y="692126"/>
                    </a:cubicBezTo>
                    <a:lnTo>
                      <a:pt x="22648" y="692937"/>
                    </a:lnTo>
                    <a:lnTo>
                      <a:pt x="22648" y="693328"/>
                    </a:lnTo>
                    <a:lnTo>
                      <a:pt x="22189" y="693733"/>
                    </a:lnTo>
                    <a:cubicBezTo>
                      <a:pt x="21338" y="697893"/>
                      <a:pt x="16422" y="704066"/>
                      <a:pt x="11384" y="710306"/>
                    </a:cubicBezTo>
                    <a:cubicBezTo>
                      <a:pt x="6927" y="716478"/>
                      <a:pt x="1484" y="723042"/>
                      <a:pt x="254" y="726405"/>
                    </a:cubicBezTo>
                    <a:cubicBezTo>
                      <a:pt x="-556" y="728418"/>
                      <a:pt x="687" y="730565"/>
                      <a:pt x="2334" y="733847"/>
                    </a:cubicBezTo>
                    <a:cubicBezTo>
                      <a:pt x="3969" y="737535"/>
                      <a:pt x="6508" y="742100"/>
                      <a:pt x="8169" y="748664"/>
                    </a:cubicBezTo>
                    <a:lnTo>
                      <a:pt x="8169" y="749204"/>
                    </a:lnTo>
                    <a:cubicBezTo>
                      <a:pt x="10641" y="758659"/>
                      <a:pt x="9749" y="770207"/>
                      <a:pt x="8966" y="779729"/>
                    </a:cubicBezTo>
                    <a:cubicBezTo>
                      <a:pt x="8561" y="785091"/>
                      <a:pt x="8169" y="789723"/>
                      <a:pt x="8561" y="790061"/>
                    </a:cubicBezTo>
                    <a:lnTo>
                      <a:pt x="8561" y="790453"/>
                    </a:lnTo>
                    <a:cubicBezTo>
                      <a:pt x="8966" y="791331"/>
                      <a:pt x="9398" y="792600"/>
                      <a:pt x="9398" y="793816"/>
                    </a:cubicBezTo>
                    <a:cubicBezTo>
                      <a:pt x="25862" y="801663"/>
                      <a:pt x="49012" y="812468"/>
                      <a:pt x="71744" y="823125"/>
                    </a:cubicBezTo>
                    <a:cubicBezTo>
                      <a:pt x="96136" y="834727"/>
                      <a:pt x="118881" y="845464"/>
                      <a:pt x="130848" y="850826"/>
                    </a:cubicBezTo>
                    <a:cubicBezTo>
                      <a:pt x="144489" y="857066"/>
                      <a:pt x="156105" y="860821"/>
                      <a:pt x="165600" y="864103"/>
                    </a:cubicBezTo>
                    <a:cubicBezTo>
                      <a:pt x="181321" y="869006"/>
                      <a:pt x="191627" y="872355"/>
                      <a:pt x="197785" y="881823"/>
                    </a:cubicBezTo>
                    <a:lnTo>
                      <a:pt x="198231" y="882283"/>
                    </a:lnTo>
                    <a:cubicBezTo>
                      <a:pt x="199460" y="884363"/>
                      <a:pt x="200676" y="886375"/>
                      <a:pt x="201905" y="888455"/>
                    </a:cubicBezTo>
                    <a:cubicBezTo>
                      <a:pt x="202823" y="890535"/>
                      <a:pt x="203566" y="893020"/>
                      <a:pt x="203985" y="895168"/>
                    </a:cubicBezTo>
                    <a:cubicBezTo>
                      <a:pt x="206537" y="906702"/>
                      <a:pt x="202823" y="917035"/>
                      <a:pt x="194490" y="924477"/>
                    </a:cubicBezTo>
                    <a:lnTo>
                      <a:pt x="194098" y="924477"/>
                    </a:lnTo>
                    <a:cubicBezTo>
                      <a:pt x="192855" y="925679"/>
                      <a:pt x="191208" y="927367"/>
                      <a:pt x="188668" y="928974"/>
                    </a:cubicBezTo>
                    <a:cubicBezTo>
                      <a:pt x="180403" y="935606"/>
                      <a:pt x="166829" y="946816"/>
                      <a:pt x="170124" y="950895"/>
                    </a:cubicBezTo>
                    <a:cubicBezTo>
                      <a:pt x="178363" y="960768"/>
                      <a:pt x="175067" y="967076"/>
                      <a:pt x="168882" y="972438"/>
                    </a:cubicBezTo>
                    <a:cubicBezTo>
                      <a:pt x="167234" y="973640"/>
                      <a:pt x="165991" y="974450"/>
                      <a:pt x="164290" y="975315"/>
                    </a:cubicBezTo>
                    <a:lnTo>
                      <a:pt x="164749" y="975720"/>
                    </a:lnTo>
                    <a:cubicBezTo>
                      <a:pt x="170962" y="981501"/>
                      <a:pt x="187088" y="991414"/>
                      <a:pt x="203566" y="1001341"/>
                    </a:cubicBezTo>
                    <a:cubicBezTo>
                      <a:pt x="227972" y="1016644"/>
                      <a:pt x="253148" y="1032339"/>
                      <a:pt x="254809" y="1041861"/>
                    </a:cubicBezTo>
                    <a:lnTo>
                      <a:pt x="254809" y="1042266"/>
                    </a:lnTo>
                    <a:lnTo>
                      <a:pt x="254809" y="1042671"/>
                    </a:lnTo>
                    <a:cubicBezTo>
                      <a:pt x="255309" y="1046831"/>
                      <a:pt x="253999" y="1050910"/>
                      <a:pt x="252756" y="1055070"/>
                    </a:cubicBezTo>
                    <a:cubicBezTo>
                      <a:pt x="252338" y="1055948"/>
                      <a:pt x="251919" y="1057164"/>
                      <a:pt x="251595" y="1058825"/>
                    </a:cubicBezTo>
                    <a:cubicBezTo>
                      <a:pt x="250676" y="1062512"/>
                      <a:pt x="251109" y="1067077"/>
                      <a:pt x="263453" y="1070373"/>
                    </a:cubicBezTo>
                    <a:lnTo>
                      <a:pt x="266006" y="1070778"/>
                    </a:lnTo>
                    <a:cubicBezTo>
                      <a:pt x="270977" y="1071980"/>
                      <a:pt x="275055" y="1073250"/>
                      <a:pt x="278378" y="1074127"/>
                    </a:cubicBezTo>
                    <a:cubicBezTo>
                      <a:pt x="282565" y="1074924"/>
                      <a:pt x="286198" y="1075802"/>
                      <a:pt x="290372" y="1077004"/>
                    </a:cubicBezTo>
                    <a:cubicBezTo>
                      <a:pt x="308943" y="1081164"/>
                      <a:pt x="322611" y="1083177"/>
                      <a:pt x="327946" y="1083582"/>
                    </a:cubicBezTo>
                    <a:cubicBezTo>
                      <a:pt x="332079" y="1084055"/>
                      <a:pt x="334970" y="1085662"/>
                      <a:pt x="337441" y="1088539"/>
                    </a:cubicBezTo>
                    <a:cubicBezTo>
                      <a:pt x="339143" y="1091024"/>
                      <a:pt x="340318" y="1093577"/>
                      <a:pt x="341223" y="1096859"/>
                    </a:cubicBezTo>
                    <a:cubicBezTo>
                      <a:pt x="341642" y="1099344"/>
                      <a:pt x="341642" y="1102234"/>
                      <a:pt x="341223" y="1105111"/>
                    </a:cubicBezTo>
                    <a:cubicBezTo>
                      <a:pt x="340791" y="1113026"/>
                      <a:pt x="337104" y="1122021"/>
                      <a:pt x="330418" y="1127046"/>
                    </a:cubicBezTo>
                    <a:lnTo>
                      <a:pt x="330418" y="1127451"/>
                    </a:lnTo>
                    <a:cubicBezTo>
                      <a:pt x="326299" y="1130341"/>
                      <a:pt x="322179" y="1131948"/>
                      <a:pt x="318060" y="1133286"/>
                    </a:cubicBezTo>
                    <a:cubicBezTo>
                      <a:pt x="315615" y="1134028"/>
                      <a:pt x="313535" y="1134487"/>
                      <a:pt x="313049" y="1134825"/>
                    </a:cubicBezTo>
                    <a:cubicBezTo>
                      <a:pt x="312225" y="1135703"/>
                      <a:pt x="315169" y="1135298"/>
                      <a:pt x="318830" y="1140255"/>
                    </a:cubicBezTo>
                    <a:cubicBezTo>
                      <a:pt x="338279" y="1164674"/>
                      <a:pt x="340318" y="1229127"/>
                      <a:pt x="340318" y="1229532"/>
                    </a:cubicBezTo>
                    <a:lnTo>
                      <a:pt x="340318" y="1233300"/>
                    </a:lnTo>
                    <a:lnTo>
                      <a:pt x="337833" y="1236177"/>
                    </a:lnTo>
                    <a:cubicBezTo>
                      <a:pt x="337833" y="1236177"/>
                      <a:pt x="320950" y="1253141"/>
                      <a:pt x="330094" y="1255167"/>
                    </a:cubicBezTo>
                    <a:lnTo>
                      <a:pt x="330418" y="1255167"/>
                    </a:lnTo>
                    <a:cubicBezTo>
                      <a:pt x="333714" y="1255559"/>
                      <a:pt x="337441" y="1256437"/>
                      <a:pt x="341223" y="1256842"/>
                    </a:cubicBezTo>
                    <a:cubicBezTo>
                      <a:pt x="344924" y="1257652"/>
                      <a:pt x="349043" y="1258044"/>
                      <a:pt x="353582" y="1258922"/>
                    </a:cubicBezTo>
                    <a:cubicBezTo>
                      <a:pt x="375057" y="1261866"/>
                      <a:pt x="399044" y="1263811"/>
                      <a:pt x="411051" y="1263811"/>
                    </a:cubicBezTo>
                    <a:cubicBezTo>
                      <a:pt x="430852" y="1263811"/>
                      <a:pt x="449045" y="1280451"/>
                      <a:pt x="449045" y="1280451"/>
                    </a:cubicBezTo>
                    <a:cubicBezTo>
                      <a:pt x="453583" y="1286218"/>
                      <a:pt x="471398" y="1307288"/>
                      <a:pt x="472600" y="1301507"/>
                    </a:cubicBezTo>
                    <a:cubicBezTo>
                      <a:pt x="473842" y="1296551"/>
                      <a:pt x="477570" y="1291986"/>
                      <a:pt x="482095" y="1288703"/>
                    </a:cubicBezTo>
                    <a:cubicBezTo>
                      <a:pt x="484972" y="1286556"/>
                      <a:pt x="488267" y="1285016"/>
                      <a:pt x="492049" y="1284071"/>
                    </a:cubicBezTo>
                    <a:cubicBezTo>
                      <a:pt x="496182" y="1283342"/>
                      <a:pt x="500288" y="1283342"/>
                      <a:pt x="504421" y="1285354"/>
                    </a:cubicBezTo>
                    <a:cubicBezTo>
                      <a:pt x="507703" y="1287029"/>
                      <a:pt x="510202" y="1289433"/>
                      <a:pt x="512255" y="1293660"/>
                    </a:cubicBezTo>
                    <a:cubicBezTo>
                      <a:pt x="514794" y="1299833"/>
                      <a:pt x="513146" y="1306005"/>
                      <a:pt x="511512" y="1311840"/>
                    </a:cubicBezTo>
                    <a:cubicBezTo>
                      <a:pt x="510593" y="1314325"/>
                      <a:pt x="509756" y="1316810"/>
                      <a:pt x="509756" y="1318350"/>
                    </a:cubicBezTo>
                    <a:cubicBezTo>
                      <a:pt x="509756" y="1318890"/>
                      <a:pt x="512255" y="1319295"/>
                      <a:pt x="522209" y="1318890"/>
                    </a:cubicBezTo>
                    <a:cubicBezTo>
                      <a:pt x="539943" y="1318350"/>
                      <a:pt x="548668" y="1317202"/>
                      <a:pt x="555664" y="1316405"/>
                    </a:cubicBezTo>
                    <a:cubicBezTo>
                      <a:pt x="563538" y="1315122"/>
                      <a:pt x="569252" y="1314325"/>
                      <a:pt x="582110" y="1314325"/>
                    </a:cubicBezTo>
                    <a:cubicBezTo>
                      <a:pt x="596197" y="1314325"/>
                      <a:pt x="601113" y="1318012"/>
                      <a:pt x="606475" y="1322172"/>
                    </a:cubicBezTo>
                    <a:cubicBezTo>
                      <a:pt x="610608" y="1325454"/>
                      <a:pt x="615592" y="1329142"/>
                      <a:pt x="632502" y="1329547"/>
                    </a:cubicBezTo>
                    <a:cubicBezTo>
                      <a:pt x="667686" y="1331222"/>
                      <a:pt x="677141" y="1327075"/>
                      <a:pt x="677141" y="1327075"/>
                    </a:cubicBezTo>
                    <a:lnTo>
                      <a:pt x="685798" y="1324185"/>
                    </a:lnTo>
                    <a:lnTo>
                      <a:pt x="687878" y="1333383"/>
                    </a:lnTo>
                    <a:lnTo>
                      <a:pt x="693321" y="1352359"/>
                    </a:lnTo>
                    <a:cubicBezTo>
                      <a:pt x="703208" y="1348604"/>
                      <a:pt x="718430" y="1344039"/>
                      <a:pt x="728384" y="1348604"/>
                    </a:cubicBezTo>
                    <a:lnTo>
                      <a:pt x="732125" y="1350347"/>
                    </a:lnTo>
                    <a:cubicBezTo>
                      <a:pt x="742403" y="1354844"/>
                      <a:pt x="754019" y="1359801"/>
                      <a:pt x="760178" y="1359801"/>
                    </a:cubicBezTo>
                    <a:lnTo>
                      <a:pt x="760624" y="1359801"/>
                    </a:lnTo>
                    <a:cubicBezTo>
                      <a:pt x="764311" y="1359801"/>
                      <a:pt x="768862" y="1359004"/>
                      <a:pt x="774265" y="1357721"/>
                    </a:cubicBezTo>
                    <a:lnTo>
                      <a:pt x="777155" y="1356519"/>
                    </a:lnTo>
                    <a:cubicBezTo>
                      <a:pt x="782126" y="1354844"/>
                      <a:pt x="787056" y="1352697"/>
                      <a:pt x="792094" y="1350347"/>
                    </a:cubicBezTo>
                    <a:cubicBezTo>
                      <a:pt x="794457" y="1349010"/>
                      <a:pt x="796942" y="1347794"/>
                      <a:pt x="798658" y="1346930"/>
                    </a:cubicBezTo>
                    <a:cubicBezTo>
                      <a:pt x="802791" y="1345309"/>
                      <a:pt x="803223" y="1344917"/>
                      <a:pt x="807747" y="1334112"/>
                    </a:cubicBezTo>
                    <a:lnTo>
                      <a:pt x="808153" y="1332977"/>
                    </a:lnTo>
                    <a:cubicBezTo>
                      <a:pt x="816459" y="1314325"/>
                      <a:pt x="818120" y="1310233"/>
                      <a:pt x="829250" y="1303115"/>
                    </a:cubicBezTo>
                    <a:cubicBezTo>
                      <a:pt x="833774" y="1299833"/>
                      <a:pt x="837056" y="1297753"/>
                      <a:pt x="843728" y="1294471"/>
                    </a:cubicBezTo>
                    <a:cubicBezTo>
                      <a:pt x="849496" y="1291580"/>
                      <a:pt x="857748" y="1287893"/>
                      <a:pt x="871808" y="1282464"/>
                    </a:cubicBezTo>
                    <a:lnTo>
                      <a:pt x="872159" y="1282464"/>
                    </a:lnTo>
                    <a:lnTo>
                      <a:pt x="872159" y="1282058"/>
                    </a:lnTo>
                    <a:cubicBezTo>
                      <a:pt x="875455" y="1280789"/>
                      <a:pt x="879250" y="1279181"/>
                      <a:pt x="882937" y="1277088"/>
                    </a:cubicBezTo>
                    <a:cubicBezTo>
                      <a:pt x="886665" y="1275413"/>
                      <a:pt x="889947" y="1273414"/>
                      <a:pt x="893310" y="1271334"/>
                    </a:cubicBezTo>
                    <a:cubicBezTo>
                      <a:pt x="909802" y="1260934"/>
                      <a:pt x="922241" y="1249792"/>
                      <a:pt x="925132" y="1246442"/>
                    </a:cubicBezTo>
                    <a:cubicBezTo>
                      <a:pt x="925523" y="1245240"/>
                      <a:pt x="926374" y="1241080"/>
                      <a:pt x="927171" y="1235772"/>
                    </a:cubicBezTo>
                    <a:cubicBezTo>
                      <a:pt x="930885" y="1214243"/>
                      <a:pt x="936666" y="1180706"/>
                      <a:pt x="958155" y="1182395"/>
                    </a:cubicBezTo>
                    <a:cubicBezTo>
                      <a:pt x="972593" y="1183597"/>
                      <a:pt x="982939" y="1183259"/>
                      <a:pt x="992839" y="1183259"/>
                    </a:cubicBezTo>
                    <a:lnTo>
                      <a:pt x="1002401" y="1183259"/>
                    </a:lnTo>
                    <a:cubicBezTo>
                      <a:pt x="1005292" y="1183259"/>
                      <a:pt x="1009816" y="1180382"/>
                      <a:pt x="1014341" y="1177424"/>
                    </a:cubicBezTo>
                    <a:cubicBezTo>
                      <a:pt x="1023390" y="1171657"/>
                      <a:pt x="1033358" y="1165012"/>
                      <a:pt x="1047851" y="1167160"/>
                    </a:cubicBezTo>
                    <a:cubicBezTo>
                      <a:pt x="1058980" y="1169172"/>
                      <a:pt x="1060141" y="1166282"/>
                      <a:pt x="1061870" y="1163405"/>
                    </a:cubicBezTo>
                    <a:lnTo>
                      <a:pt x="1063113" y="1161797"/>
                    </a:lnTo>
                    <a:lnTo>
                      <a:pt x="1063113" y="1161392"/>
                    </a:lnTo>
                    <a:lnTo>
                      <a:pt x="1063504" y="1160852"/>
                    </a:lnTo>
                    <a:cubicBezTo>
                      <a:pt x="1066827" y="1155557"/>
                      <a:pt x="1071757" y="1147710"/>
                      <a:pt x="1078753" y="1146832"/>
                    </a:cubicBezTo>
                    <a:cubicBezTo>
                      <a:pt x="1085439" y="1145630"/>
                      <a:pt x="1091220" y="1149318"/>
                      <a:pt x="1092921" y="1161797"/>
                    </a:cubicBezTo>
                    <a:lnTo>
                      <a:pt x="1092921" y="1162122"/>
                    </a:lnTo>
                    <a:cubicBezTo>
                      <a:pt x="1093259" y="1165876"/>
                      <a:pt x="1094083" y="1172927"/>
                      <a:pt x="1094893" y="1177019"/>
                    </a:cubicBezTo>
                    <a:cubicBezTo>
                      <a:pt x="1095812" y="1185272"/>
                      <a:pt x="1096973" y="1191917"/>
                      <a:pt x="1100255" y="1196468"/>
                    </a:cubicBezTo>
                    <a:cubicBezTo>
                      <a:pt x="1101106" y="1197751"/>
                      <a:pt x="1102808" y="1199764"/>
                      <a:pt x="1104456" y="1201830"/>
                    </a:cubicBezTo>
                    <a:cubicBezTo>
                      <a:pt x="1112303" y="1211366"/>
                      <a:pt x="1122676" y="1224102"/>
                      <a:pt x="1125891" y="1239135"/>
                    </a:cubicBezTo>
                    <a:lnTo>
                      <a:pt x="1125891" y="1239459"/>
                    </a:lnTo>
                    <a:cubicBezTo>
                      <a:pt x="1126282" y="1241080"/>
                      <a:pt x="1127201" y="1243565"/>
                      <a:pt x="1128011" y="1246442"/>
                    </a:cubicBezTo>
                    <a:cubicBezTo>
                      <a:pt x="1128767" y="1249332"/>
                      <a:pt x="1129672" y="1252209"/>
                      <a:pt x="1130915" y="1254762"/>
                    </a:cubicBezTo>
                    <a:cubicBezTo>
                      <a:pt x="1135858" y="1269660"/>
                      <a:pt x="1143273" y="1286556"/>
                      <a:pt x="1148284" y="1291986"/>
                    </a:cubicBezTo>
                    <a:cubicBezTo>
                      <a:pt x="1151917" y="1296146"/>
                      <a:pt x="1155307" y="1299428"/>
                      <a:pt x="1158589" y="1301507"/>
                    </a:cubicBezTo>
                    <a:lnTo>
                      <a:pt x="1209833" y="1220091"/>
                    </a:lnTo>
                    <a:lnTo>
                      <a:pt x="1211467" y="1217201"/>
                    </a:lnTo>
                    <a:lnTo>
                      <a:pt x="1214357" y="1216323"/>
                    </a:lnTo>
                    <a:cubicBezTo>
                      <a:pt x="1214763" y="1215918"/>
                      <a:pt x="1339156" y="1174129"/>
                      <a:pt x="1358106" y="1165012"/>
                    </a:cubicBezTo>
                    <a:cubicBezTo>
                      <a:pt x="1367668" y="1160514"/>
                      <a:pt x="1395775" y="1142740"/>
                      <a:pt x="1423044" y="1125776"/>
                    </a:cubicBezTo>
                    <a:cubicBezTo>
                      <a:pt x="1451111" y="1108407"/>
                      <a:pt x="1478812" y="1091024"/>
                      <a:pt x="1485822" y="1088147"/>
                    </a:cubicBezTo>
                    <a:lnTo>
                      <a:pt x="1486295" y="1088147"/>
                    </a:lnTo>
                    <a:cubicBezTo>
                      <a:pt x="1494102" y="1084851"/>
                      <a:pt x="1514361" y="1072912"/>
                      <a:pt x="1534648" y="1060837"/>
                    </a:cubicBezTo>
                    <a:cubicBezTo>
                      <a:pt x="1546182" y="1054273"/>
                      <a:pt x="1557730" y="1047628"/>
                      <a:pt x="1566847" y="1042266"/>
                    </a:cubicBezTo>
                    <a:cubicBezTo>
                      <a:pt x="1594117" y="1026963"/>
                      <a:pt x="1773805" y="997587"/>
                      <a:pt x="1774278" y="997181"/>
                    </a:cubicBezTo>
                    <a:lnTo>
                      <a:pt x="1774683" y="998856"/>
                    </a:lnTo>
                    <a:cubicBezTo>
                      <a:pt x="1779235" y="997992"/>
                      <a:pt x="1784570" y="996790"/>
                      <a:pt x="1789932" y="995574"/>
                    </a:cubicBezTo>
                    <a:cubicBezTo>
                      <a:pt x="1799495" y="993103"/>
                      <a:pt x="1808963" y="990617"/>
                      <a:pt x="1816877" y="991414"/>
                    </a:cubicBezTo>
                    <a:cubicBezTo>
                      <a:pt x="1822645" y="991414"/>
                      <a:pt x="1828412" y="990617"/>
                      <a:pt x="1833341" y="990212"/>
                    </a:cubicBezTo>
                    <a:cubicBezTo>
                      <a:pt x="1838704" y="988862"/>
                      <a:pt x="1843228" y="988537"/>
                      <a:pt x="1847861" y="988862"/>
                    </a:cubicBezTo>
                    <a:cubicBezTo>
                      <a:pt x="1849900" y="989334"/>
                      <a:pt x="1856505" y="989807"/>
                      <a:pt x="1864339" y="989807"/>
                    </a:cubicBezTo>
                    <a:lnTo>
                      <a:pt x="1897835" y="989807"/>
                    </a:lnTo>
                    <a:cubicBezTo>
                      <a:pt x="1899509" y="989334"/>
                      <a:pt x="1901144" y="988537"/>
                      <a:pt x="1903197" y="987659"/>
                    </a:cubicBezTo>
                    <a:cubicBezTo>
                      <a:pt x="1906087" y="985985"/>
                      <a:pt x="1908559" y="984783"/>
                      <a:pt x="1911854" y="984445"/>
                    </a:cubicBezTo>
                    <a:cubicBezTo>
                      <a:pt x="1917702" y="983972"/>
                      <a:pt x="1918864" y="984783"/>
                      <a:pt x="1926779" y="988537"/>
                    </a:cubicBezTo>
                    <a:cubicBezTo>
                      <a:pt x="1928021" y="988862"/>
                      <a:pt x="1929223" y="989334"/>
                      <a:pt x="1930912" y="990212"/>
                    </a:cubicBezTo>
                    <a:cubicBezTo>
                      <a:pt x="1934585" y="991752"/>
                      <a:pt x="1941609" y="997181"/>
                      <a:pt x="1950726" y="1003759"/>
                    </a:cubicBezTo>
                    <a:cubicBezTo>
                      <a:pt x="1971026" y="1018724"/>
                      <a:pt x="2001159" y="1040577"/>
                      <a:pt x="2014422" y="1041861"/>
                    </a:cubicBezTo>
                    <a:cubicBezTo>
                      <a:pt x="2024308" y="1042671"/>
                      <a:pt x="2030076" y="1042671"/>
                      <a:pt x="2035019" y="1041455"/>
                    </a:cubicBezTo>
                    <a:cubicBezTo>
                      <a:pt x="2039571" y="1040186"/>
                      <a:pt x="2043663" y="1037701"/>
                      <a:pt x="2049431" y="1034013"/>
                    </a:cubicBezTo>
                    <a:cubicBezTo>
                      <a:pt x="2050740" y="1033203"/>
                      <a:pt x="2059817" y="1026099"/>
                      <a:pt x="2070190" y="1018319"/>
                    </a:cubicBezTo>
                    <a:cubicBezTo>
                      <a:pt x="2077996" y="1012012"/>
                      <a:pt x="2092016" y="1001747"/>
                      <a:pt x="2102389" y="993899"/>
                    </a:cubicBezTo>
                    <a:cubicBezTo>
                      <a:pt x="2088342" y="952111"/>
                      <a:pt x="2079239" y="837212"/>
                      <a:pt x="2076362" y="826879"/>
                    </a:cubicBezTo>
                    <a:cubicBezTo>
                      <a:pt x="2072662" y="814075"/>
                      <a:pt x="2076362" y="756984"/>
                      <a:pt x="2078429" y="744977"/>
                    </a:cubicBezTo>
                    <a:cubicBezTo>
                      <a:pt x="2080887" y="732632"/>
                      <a:pt x="2068542" y="696219"/>
                      <a:pt x="2054455" y="664357"/>
                    </a:cubicBezTo>
                    <a:cubicBezTo>
                      <a:pt x="2039962" y="632563"/>
                      <a:pt x="2027185" y="641626"/>
                      <a:pt x="2014017" y="639613"/>
                    </a:cubicBezTo>
                    <a:cubicBezTo>
                      <a:pt x="2001159" y="637061"/>
                      <a:pt x="1944148" y="637061"/>
                      <a:pt x="1920107" y="637061"/>
                    </a:cubicBezTo>
                    <a:cubicBezTo>
                      <a:pt x="1895728" y="637061"/>
                      <a:pt x="1870174" y="633360"/>
                      <a:pt x="1867621" y="626391"/>
                    </a:cubicBezTo>
                    <a:cubicBezTo>
                      <a:pt x="1865649" y="619678"/>
                      <a:pt x="1800305" y="513501"/>
                      <a:pt x="1795781" y="498208"/>
                    </a:cubicBezTo>
                    <a:cubicBezTo>
                      <a:pt x="1791242" y="482847"/>
                      <a:pt x="1802399" y="472585"/>
                      <a:pt x="1782936" y="456417"/>
                    </a:cubicBezTo>
                    <a:cubicBezTo>
                      <a:pt x="1763081" y="440788"/>
                      <a:pt x="1756976" y="425367"/>
                      <a:pt x="1748657" y="417987"/>
                    </a:cubicBezTo>
                    <a:cubicBezTo>
                      <a:pt x="1740418" y="410134"/>
                      <a:pt x="1815635" y="348089"/>
                      <a:pt x="1815635" y="348089"/>
                    </a:cubicBezTo>
                    <a:lnTo>
                      <a:pt x="1813595" y="279469"/>
                    </a:lnTo>
                    <a:cubicBezTo>
                      <a:pt x="1813595" y="279469"/>
                      <a:pt x="1778411" y="250157"/>
                      <a:pt x="1764324" y="250157"/>
                    </a:cubicBezTo>
                    <a:cubicBezTo>
                      <a:pt x="1750736" y="250157"/>
                      <a:pt x="1724669" y="245598"/>
                      <a:pt x="1712662" y="236077"/>
                    </a:cubicBezTo>
                    <a:cubicBezTo>
                      <a:pt x="1700722" y="226951"/>
                      <a:pt x="1685068" y="210049"/>
                      <a:pt x="1671386" y="192676"/>
                    </a:cubicBezTo>
                    <a:cubicBezTo>
                      <a:pt x="1657813" y="175303"/>
                      <a:pt x="1656084" y="178589"/>
                      <a:pt x="1645360" y="175303"/>
                    </a:cubicBezTo>
                    <a:cubicBezTo>
                      <a:pt x="1635068" y="172422"/>
                      <a:pt x="1616456" y="187241"/>
                      <a:pt x="1616456" y="187241"/>
                    </a:cubicBezTo>
                    <a:cubicBezTo>
                      <a:pt x="1616456" y="187241"/>
                      <a:pt x="1565213" y="195153"/>
                      <a:pt x="1551517" y="193950"/>
                    </a:cubicBezTo>
                    <a:cubicBezTo>
                      <a:pt x="1537876" y="192676"/>
                      <a:pt x="1531704" y="194354"/>
                      <a:pt x="1516779" y="193081"/>
                    </a:cubicBezTo>
                    <a:cubicBezTo>
                      <a:pt x="1501949" y="191868"/>
                      <a:pt x="1506068" y="188986"/>
                      <a:pt x="1503988" y="182812"/>
                    </a:cubicBezTo>
                    <a:cubicBezTo>
                      <a:pt x="1501949" y="176112"/>
                      <a:pt x="1500315" y="171613"/>
                      <a:pt x="1496992" y="166651"/>
                    </a:cubicBezTo>
                    <a:cubicBezTo>
                      <a:pt x="1493710" y="161687"/>
                      <a:pt x="1481689" y="154240"/>
                      <a:pt x="1475085" y="147530"/>
                    </a:cubicBezTo>
                    <a:cubicBezTo>
                      <a:pt x="1468912" y="140555"/>
                      <a:pt x="1470574" y="146799"/>
                      <a:pt x="1461903" y="148872"/>
                    </a:cubicBezTo>
                    <a:cubicBezTo>
                      <a:pt x="1453258" y="151357"/>
                      <a:pt x="1363144" y="151763"/>
                      <a:pt x="1363144" y="151763"/>
                    </a:cubicBezTo>
                    <a:cubicBezTo>
                      <a:pt x="1363144" y="151763"/>
                      <a:pt x="1331741" y="88838"/>
                      <a:pt x="1322598" y="77708"/>
                    </a:cubicBezTo>
                    <a:cubicBezTo>
                      <a:pt x="1313129" y="66570"/>
                      <a:pt x="1304418" y="83944"/>
                      <a:pt x="1297003" y="90514"/>
                    </a:cubicBezTo>
                    <a:cubicBezTo>
                      <a:pt x="1289547" y="97224"/>
                      <a:pt x="1269733" y="100449"/>
                      <a:pt x="1254809" y="100449"/>
                    </a:cubicBezTo>
                    <a:cubicBezTo>
                      <a:pt x="1239992" y="100449"/>
                      <a:pt x="1230889" y="105007"/>
                      <a:pt x="1224257" y="108765"/>
                    </a:cubicBezTo>
                    <a:cubicBezTo>
                      <a:pt x="1218045" y="112455"/>
                      <a:pt x="1211467" y="112455"/>
                      <a:pt x="1199433" y="112455"/>
                    </a:cubicBezTo>
                    <a:cubicBezTo>
                      <a:pt x="1187493" y="112455"/>
                      <a:pt x="1190775" y="116145"/>
                      <a:pt x="1190775" y="119896"/>
                    </a:cubicBezTo>
                    <a:cubicBezTo>
                      <a:pt x="1190775" y="123989"/>
                      <a:pt x="1196556" y="132307"/>
                      <a:pt x="1199041" y="141363"/>
                    </a:cubicBezTo>
                    <a:cubicBezTo>
                      <a:pt x="1201189" y="150481"/>
                      <a:pt x="1212709" y="167793"/>
                      <a:pt x="1220124" y="176506"/>
                    </a:cubicBezTo>
                    <a:cubicBezTo>
                      <a:pt x="1227215" y="185160"/>
                      <a:pt x="1232132" y="183955"/>
                      <a:pt x="1239992" y="191868"/>
                    </a:cubicBezTo>
                    <a:cubicBezTo>
                      <a:pt x="1247799" y="199721"/>
                      <a:pt x="1227215" y="213268"/>
                      <a:pt x="1211886" y="225274"/>
                    </a:cubicBezTo>
                    <a:cubicBezTo>
                      <a:pt x="1196556" y="237348"/>
                      <a:pt x="1204471" y="232388"/>
                      <a:pt x="1198231" y="240231"/>
                    </a:cubicBezTo>
                    <a:cubicBezTo>
                      <a:pt x="1192031" y="248014"/>
                      <a:pt x="1197380" y="259618"/>
                      <a:pt x="1192464" y="264176"/>
                    </a:cubicBezTo>
                    <a:cubicBezTo>
                      <a:pt x="1187101" y="268744"/>
                      <a:pt x="1188736" y="265388"/>
                      <a:pt x="1179187" y="263771"/>
                    </a:cubicBezTo>
                    <a:cubicBezTo>
                      <a:pt x="1169287" y="262500"/>
                      <a:pt x="1159386" y="260891"/>
                      <a:pt x="1138722" y="255928"/>
                    </a:cubicBezTo>
                    <a:cubicBezTo>
                      <a:pt x="1118070" y="250897"/>
                      <a:pt x="1095812" y="219975"/>
                      <a:pt x="1081319" y="215417"/>
                    </a:cubicBezTo>
                    <a:cubicBezTo>
                      <a:pt x="1066395" y="210446"/>
                      <a:pt x="1065584" y="214608"/>
                      <a:pt x="1055293" y="215014"/>
                    </a:cubicBezTo>
                    <a:cubicBezTo>
                      <a:pt x="1044893" y="215417"/>
                      <a:pt x="976267" y="274575"/>
                      <a:pt x="963098" y="283632"/>
                    </a:cubicBezTo>
                    <a:cubicBezTo>
                      <a:pt x="950240" y="293084"/>
                      <a:pt x="963098" y="293489"/>
                      <a:pt x="959802" y="304290"/>
                    </a:cubicBezTo>
                    <a:cubicBezTo>
                      <a:pt x="956520" y="315025"/>
                      <a:pt x="928414" y="323737"/>
                      <a:pt x="916798" y="327832"/>
                    </a:cubicBezTo>
                    <a:cubicBezTo>
                      <a:pt x="905669" y="331994"/>
                      <a:pt x="886665" y="347692"/>
                      <a:pt x="875860" y="353455"/>
                    </a:cubicBezTo>
                    <a:cubicBezTo>
                      <a:pt x="865555" y="358890"/>
                      <a:pt x="838704" y="393164"/>
                      <a:pt x="835003" y="397328"/>
                    </a:cubicBezTo>
                    <a:cubicBezTo>
                      <a:pt x="830884" y="401413"/>
                      <a:pt x="826764" y="402221"/>
                      <a:pt x="821835" y="399736"/>
                    </a:cubicBezTo>
                    <a:cubicBezTo>
                      <a:pt x="816797" y="397328"/>
                      <a:pt x="811030" y="386998"/>
                      <a:pt x="797348" y="378275"/>
                    </a:cubicBezTo>
                    <a:cubicBezTo>
                      <a:pt x="783368" y="369219"/>
                      <a:pt x="781288" y="371706"/>
                      <a:pt x="765553" y="369623"/>
                    </a:cubicBezTo>
                    <a:cubicBezTo>
                      <a:pt x="749886" y="367138"/>
                      <a:pt x="747847" y="368814"/>
                      <a:pt x="720077" y="366339"/>
                    </a:cubicBezTo>
                    <a:cubicBezTo>
                      <a:pt x="692403" y="363448"/>
                      <a:pt x="696995" y="361376"/>
                      <a:pt x="692011" y="360162"/>
                    </a:cubicBezTo>
                    <a:cubicBezTo>
                      <a:pt x="687487" y="358417"/>
                      <a:pt x="684164" y="360567"/>
                      <a:pt x="675101" y="363853"/>
                    </a:cubicBezTo>
                    <a:cubicBezTo>
                      <a:pt x="666052" y="366734"/>
                      <a:pt x="666052" y="370029"/>
                      <a:pt x="661419" y="371232"/>
                    </a:cubicBezTo>
                    <a:cubicBezTo>
                      <a:pt x="657327" y="372506"/>
                      <a:pt x="654436" y="367543"/>
                      <a:pt x="655638" y="357686"/>
                    </a:cubicBezTo>
                    <a:cubicBezTo>
                      <a:pt x="657327" y="347692"/>
                      <a:pt x="655247" y="346883"/>
                      <a:pt x="651546" y="343933"/>
                    </a:cubicBezTo>
                    <a:cubicBezTo>
                      <a:pt x="647832" y="341515"/>
                      <a:pt x="638715" y="341920"/>
                      <a:pt x="625101" y="336485"/>
                    </a:cubicBezTo>
                    <a:cubicBezTo>
                      <a:pt x="611419" y="331589"/>
                      <a:pt x="626330" y="323737"/>
                      <a:pt x="626330" y="312136"/>
                    </a:cubicBezTo>
                    <a:cubicBezTo>
                      <a:pt x="626330" y="301005"/>
                      <a:pt x="608528" y="300196"/>
                      <a:pt x="594941" y="299328"/>
                    </a:cubicBezTo>
                    <a:cubicBezTo>
                      <a:pt x="581259" y="298520"/>
                      <a:pt x="533730" y="284432"/>
                      <a:pt x="516036" y="275780"/>
                    </a:cubicBezTo>
                    <a:cubicBezTo>
                      <a:pt x="498654" y="267461"/>
                      <a:pt x="510202" y="247207"/>
                      <a:pt x="508554" y="233592"/>
                    </a:cubicBezTo>
                    <a:cubicBezTo>
                      <a:pt x="506879" y="219975"/>
                      <a:pt x="511512" y="206292"/>
                      <a:pt x="511512" y="191868"/>
                    </a:cubicBezTo>
                    <a:cubicBezTo>
                      <a:pt x="511512" y="177383"/>
                      <a:pt x="543292" y="135187"/>
                      <a:pt x="546980" y="124463"/>
                    </a:cubicBezTo>
                    <a:cubicBezTo>
                      <a:pt x="550640" y="114132"/>
                      <a:pt x="549059" y="97964"/>
                      <a:pt x="551113" y="88501"/>
                    </a:cubicBezTo>
                    <a:cubicBezTo>
                      <a:pt x="552760" y="79317"/>
                      <a:pt x="551531" y="71936"/>
                      <a:pt x="548236" y="64488"/>
                    </a:cubicBezTo>
                    <a:cubicBezTo>
                      <a:pt x="544886" y="57453"/>
                      <a:pt x="534972" y="51278"/>
                      <a:pt x="516036" y="43028"/>
                    </a:cubicBezTo>
                    <a:cubicBezTo>
                      <a:pt x="497006" y="34711"/>
                      <a:pt x="489510" y="33438"/>
                      <a:pt x="467657" y="28537"/>
                    </a:cubicBezTo>
                    <a:cubicBezTo>
                      <a:pt x="445763" y="23979"/>
                      <a:pt x="441238" y="30152"/>
                      <a:pt x="412240" y="38470"/>
                    </a:cubicBezTo>
                    <a:cubicBezTo>
                      <a:pt x="383323" y="46719"/>
                      <a:pt x="375057" y="40147"/>
                      <a:pt x="362226" y="34711"/>
                    </a:cubicBezTo>
                    <a:cubicBezTo>
                      <a:pt x="349449" y="29346"/>
                      <a:pt x="340318" y="23170"/>
                      <a:pt x="307687" y="7412"/>
                    </a:cubicBezTo>
                    <a:cubicBezTo>
                      <a:pt x="275055" y="-8619"/>
                      <a:pt x="281674" y="6603"/>
                      <a:pt x="256889" y="4926"/>
                    </a:cubicBezTo>
                    <a:cubicBezTo>
                      <a:pt x="244909" y="4127"/>
                      <a:pt x="237089" y="7008"/>
                      <a:pt x="230930" y="11170"/>
                    </a:cubicBezTo>
                    <a:lnTo>
                      <a:pt x="238318" y="42159"/>
                    </a:lnTo>
                    <a:cubicBezTo>
                      <a:pt x="239979" y="49600"/>
                      <a:pt x="241222" y="54167"/>
                      <a:pt x="241222" y="55440"/>
                    </a:cubicBezTo>
                    <a:cubicBezTo>
                      <a:pt x="242019" y="58656"/>
                      <a:pt x="240790" y="63620"/>
                      <a:pt x="238737" y="67782"/>
                    </a:cubicBezTo>
                    <a:cubicBezTo>
                      <a:pt x="236197" y="73150"/>
                      <a:pt x="232064" y="78577"/>
                      <a:pt x="229620" y="79849"/>
                    </a:cubicBezTo>
                    <a:lnTo>
                      <a:pt x="229174" y="79849"/>
                    </a:lnTo>
                    <a:lnTo>
                      <a:pt x="229620" y="79849"/>
                    </a:lnTo>
                    <a:cubicBezTo>
                      <a:pt x="230417" y="79848"/>
                      <a:pt x="231646" y="79848"/>
                      <a:pt x="231254" y="80184"/>
                    </a:cubicBezTo>
                  </a:path>
                </a:pathLst>
              </a:custGeom>
              <a:solidFill>
                <a:schemeClr val="bg2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xmlns="" id="{EE465750-5C93-4240-9DB4-95720DBBA21A}"/>
                  </a:ext>
                </a:extLst>
              </p:cNvPr>
              <p:cNvSpPr/>
              <p:nvPr/>
            </p:nvSpPr>
            <p:spPr>
              <a:xfrm>
                <a:off x="2147945" y="3023138"/>
                <a:ext cx="1144692" cy="1548723"/>
              </a:xfrm>
              <a:custGeom>
                <a:avLst/>
                <a:gdLst>
                  <a:gd name="connsiteX0" fmla="*/ 937627 w 1144692"/>
                  <a:gd name="connsiteY0" fmla="*/ 627575 h 1548723"/>
                  <a:gd name="connsiteX1" fmla="*/ 934737 w 1144692"/>
                  <a:gd name="connsiteY1" fmla="*/ 619255 h 1548723"/>
                  <a:gd name="connsiteX2" fmla="*/ 921500 w 1144692"/>
                  <a:gd name="connsiteY2" fmla="*/ 607315 h 1548723"/>
                  <a:gd name="connsiteX3" fmla="*/ 923607 w 1144692"/>
                  <a:gd name="connsiteY3" fmla="*/ 550629 h 1548723"/>
                  <a:gd name="connsiteX4" fmla="*/ 919015 w 1144692"/>
                  <a:gd name="connsiteY4" fmla="*/ 533259 h 1548723"/>
                  <a:gd name="connsiteX5" fmla="*/ 877740 w 1144692"/>
                  <a:gd name="connsiteY5" fmla="*/ 534542 h 1548723"/>
                  <a:gd name="connsiteX6" fmla="*/ 841813 w 1144692"/>
                  <a:gd name="connsiteY6" fmla="*/ 523805 h 1548723"/>
                  <a:gd name="connsiteX7" fmla="*/ 827726 w 1144692"/>
                  <a:gd name="connsiteY7" fmla="*/ 519240 h 1548723"/>
                  <a:gd name="connsiteX8" fmla="*/ 803752 w 1144692"/>
                  <a:gd name="connsiteY8" fmla="*/ 520928 h 1548723"/>
                  <a:gd name="connsiteX9" fmla="*/ 768162 w 1144692"/>
                  <a:gd name="connsiteY9" fmla="*/ 523805 h 1548723"/>
                  <a:gd name="connsiteX10" fmla="*/ 738003 w 1144692"/>
                  <a:gd name="connsiteY10" fmla="*/ 506841 h 1548723"/>
                  <a:gd name="connsiteX11" fmla="*/ 740083 w 1144692"/>
                  <a:gd name="connsiteY11" fmla="*/ 494428 h 1548723"/>
                  <a:gd name="connsiteX12" fmla="*/ 741730 w 1144692"/>
                  <a:gd name="connsiteY12" fmla="*/ 488594 h 1548723"/>
                  <a:gd name="connsiteX13" fmla="*/ 741393 w 1144692"/>
                  <a:gd name="connsiteY13" fmla="*/ 488594 h 1548723"/>
                  <a:gd name="connsiteX14" fmla="*/ 737611 w 1144692"/>
                  <a:gd name="connsiteY14" fmla="*/ 490269 h 1548723"/>
                  <a:gd name="connsiteX15" fmla="*/ 735126 w 1144692"/>
                  <a:gd name="connsiteY15" fmla="*/ 492348 h 1548723"/>
                  <a:gd name="connsiteX16" fmla="*/ 717338 w 1144692"/>
                  <a:gd name="connsiteY16" fmla="*/ 504747 h 1548723"/>
                  <a:gd name="connsiteX17" fmla="*/ 683896 w 1144692"/>
                  <a:gd name="connsiteY17" fmla="*/ 481206 h 1548723"/>
                  <a:gd name="connsiteX18" fmla="*/ 683072 w 1144692"/>
                  <a:gd name="connsiteY18" fmla="*/ 480814 h 1548723"/>
                  <a:gd name="connsiteX19" fmla="*/ 682667 w 1144692"/>
                  <a:gd name="connsiteY19" fmla="*/ 479936 h 1548723"/>
                  <a:gd name="connsiteX20" fmla="*/ 656600 w 1144692"/>
                  <a:gd name="connsiteY20" fmla="*/ 468726 h 1548723"/>
                  <a:gd name="connsiteX21" fmla="*/ 596672 w 1144692"/>
                  <a:gd name="connsiteY21" fmla="*/ 463364 h 1548723"/>
                  <a:gd name="connsiteX22" fmla="*/ 568241 w 1144692"/>
                  <a:gd name="connsiteY22" fmla="*/ 414200 h 1548723"/>
                  <a:gd name="connsiteX23" fmla="*/ 550858 w 1144692"/>
                  <a:gd name="connsiteY23" fmla="*/ 338538 h 1548723"/>
                  <a:gd name="connsiteX24" fmla="*/ 547887 w 1144692"/>
                  <a:gd name="connsiteY24" fmla="*/ 309229 h 1548723"/>
                  <a:gd name="connsiteX25" fmla="*/ 558273 w 1144692"/>
                  <a:gd name="connsiteY25" fmla="*/ 304258 h 1548723"/>
                  <a:gd name="connsiteX26" fmla="*/ 564851 w 1144692"/>
                  <a:gd name="connsiteY26" fmla="*/ 301314 h 1548723"/>
                  <a:gd name="connsiteX27" fmla="*/ 565351 w 1144692"/>
                  <a:gd name="connsiteY27" fmla="*/ 301314 h 1548723"/>
                  <a:gd name="connsiteX28" fmla="*/ 569889 w 1144692"/>
                  <a:gd name="connsiteY28" fmla="*/ 290982 h 1548723"/>
                  <a:gd name="connsiteX29" fmla="*/ 569889 w 1144692"/>
                  <a:gd name="connsiteY29" fmla="*/ 288091 h 1548723"/>
                  <a:gd name="connsiteX30" fmla="*/ 532246 w 1144692"/>
                  <a:gd name="connsiteY30" fmla="*/ 281460 h 1548723"/>
                  <a:gd name="connsiteX31" fmla="*/ 520212 w 1144692"/>
                  <a:gd name="connsiteY31" fmla="*/ 278569 h 1548723"/>
                  <a:gd name="connsiteX32" fmla="*/ 507435 w 1144692"/>
                  <a:gd name="connsiteY32" fmla="*/ 275355 h 1548723"/>
                  <a:gd name="connsiteX33" fmla="*/ 504950 w 1144692"/>
                  <a:gd name="connsiteY33" fmla="*/ 274882 h 1548723"/>
                  <a:gd name="connsiteX34" fmla="*/ 480571 w 1144692"/>
                  <a:gd name="connsiteY34" fmla="*/ 241818 h 1548723"/>
                  <a:gd name="connsiteX35" fmla="*/ 481813 w 1144692"/>
                  <a:gd name="connsiteY35" fmla="*/ 237253 h 1548723"/>
                  <a:gd name="connsiteX36" fmla="*/ 483056 w 1144692"/>
                  <a:gd name="connsiteY36" fmla="*/ 231891 h 1548723"/>
                  <a:gd name="connsiteX37" fmla="*/ 440052 w 1144692"/>
                  <a:gd name="connsiteY37" fmla="*/ 203784 h 1548723"/>
                  <a:gd name="connsiteX38" fmla="*/ 398763 w 1144692"/>
                  <a:gd name="connsiteY38" fmla="*/ 176083 h 1548723"/>
                  <a:gd name="connsiteX39" fmla="*/ 398371 w 1144692"/>
                  <a:gd name="connsiteY39" fmla="*/ 176083 h 1548723"/>
                  <a:gd name="connsiteX40" fmla="*/ 397966 w 1144692"/>
                  <a:gd name="connsiteY40" fmla="*/ 175678 h 1548723"/>
                  <a:gd name="connsiteX41" fmla="*/ 397966 w 1144692"/>
                  <a:gd name="connsiteY41" fmla="*/ 175272 h 1548723"/>
                  <a:gd name="connsiteX42" fmla="*/ 394630 w 1144692"/>
                  <a:gd name="connsiteY42" fmla="*/ 152865 h 1548723"/>
                  <a:gd name="connsiteX43" fmla="*/ 400843 w 1144692"/>
                  <a:gd name="connsiteY43" fmla="*/ 148314 h 1548723"/>
                  <a:gd name="connsiteX44" fmla="*/ 401261 w 1144692"/>
                  <a:gd name="connsiteY44" fmla="*/ 147976 h 1548723"/>
                  <a:gd name="connsiteX45" fmla="*/ 423587 w 1144692"/>
                  <a:gd name="connsiteY45" fmla="*/ 102838 h 1548723"/>
                  <a:gd name="connsiteX46" fmla="*/ 428112 w 1144692"/>
                  <a:gd name="connsiteY46" fmla="*/ 99204 h 1548723"/>
                  <a:gd name="connsiteX47" fmla="*/ 432637 w 1144692"/>
                  <a:gd name="connsiteY47" fmla="*/ 86400 h 1548723"/>
                  <a:gd name="connsiteX48" fmla="*/ 431394 w 1144692"/>
                  <a:gd name="connsiteY48" fmla="*/ 83051 h 1548723"/>
                  <a:gd name="connsiteX49" fmla="*/ 429355 w 1144692"/>
                  <a:gd name="connsiteY49" fmla="*/ 79283 h 1548723"/>
                  <a:gd name="connsiteX50" fmla="*/ 406178 w 1144692"/>
                  <a:gd name="connsiteY50" fmla="*/ 68086 h 1548723"/>
                  <a:gd name="connsiteX51" fmla="*/ 368954 w 1144692"/>
                  <a:gd name="connsiteY51" fmla="*/ 54066 h 1548723"/>
                  <a:gd name="connsiteX52" fmla="*/ 309904 w 1144692"/>
                  <a:gd name="connsiteY52" fmla="*/ 26432 h 1548723"/>
                  <a:gd name="connsiteX53" fmla="*/ 253717 w 1144692"/>
                  <a:gd name="connsiteY53" fmla="*/ 0 h 1548723"/>
                  <a:gd name="connsiteX54" fmla="*/ 252475 w 1144692"/>
                  <a:gd name="connsiteY54" fmla="*/ 5781 h 1548723"/>
                  <a:gd name="connsiteX55" fmla="*/ 246302 w 1144692"/>
                  <a:gd name="connsiteY55" fmla="*/ 23542 h 1548723"/>
                  <a:gd name="connsiteX56" fmla="*/ 246302 w 1144692"/>
                  <a:gd name="connsiteY56" fmla="*/ 23947 h 1548723"/>
                  <a:gd name="connsiteX57" fmla="*/ 241332 w 1144692"/>
                  <a:gd name="connsiteY57" fmla="*/ 28917 h 1548723"/>
                  <a:gd name="connsiteX58" fmla="*/ 233863 w 1144692"/>
                  <a:gd name="connsiteY58" fmla="*/ 35090 h 1548723"/>
                  <a:gd name="connsiteX59" fmla="*/ 184700 w 1144692"/>
                  <a:gd name="connsiteY59" fmla="*/ 69031 h 1548723"/>
                  <a:gd name="connsiteX60" fmla="*/ 184700 w 1144692"/>
                  <a:gd name="connsiteY60" fmla="*/ 69436 h 1548723"/>
                  <a:gd name="connsiteX61" fmla="*/ 184254 w 1144692"/>
                  <a:gd name="connsiteY61" fmla="*/ 69436 h 1548723"/>
                  <a:gd name="connsiteX62" fmla="*/ 176839 w 1144692"/>
                  <a:gd name="connsiteY62" fmla="*/ 72246 h 1548723"/>
                  <a:gd name="connsiteX63" fmla="*/ 168600 w 1144692"/>
                  <a:gd name="connsiteY63" fmla="*/ 75190 h 1548723"/>
                  <a:gd name="connsiteX64" fmla="*/ 127676 w 1144692"/>
                  <a:gd name="connsiteY64" fmla="*/ 81376 h 1548723"/>
                  <a:gd name="connsiteX65" fmla="*/ 115642 w 1144692"/>
                  <a:gd name="connsiteY65" fmla="*/ 78891 h 1548723"/>
                  <a:gd name="connsiteX66" fmla="*/ 100420 w 1144692"/>
                  <a:gd name="connsiteY66" fmla="*/ 80633 h 1548723"/>
                  <a:gd name="connsiteX67" fmla="*/ 96287 w 1144692"/>
                  <a:gd name="connsiteY67" fmla="*/ 85995 h 1548723"/>
                  <a:gd name="connsiteX68" fmla="*/ 91263 w 1144692"/>
                  <a:gd name="connsiteY68" fmla="*/ 94653 h 1548723"/>
                  <a:gd name="connsiteX69" fmla="*/ 75595 w 1144692"/>
                  <a:gd name="connsiteY69" fmla="*/ 147098 h 1548723"/>
                  <a:gd name="connsiteX70" fmla="*/ 75595 w 1144692"/>
                  <a:gd name="connsiteY70" fmla="*/ 147503 h 1548723"/>
                  <a:gd name="connsiteX71" fmla="*/ 57416 w 1144692"/>
                  <a:gd name="connsiteY71" fmla="*/ 217872 h 1548723"/>
                  <a:gd name="connsiteX72" fmla="*/ 47083 w 1144692"/>
                  <a:gd name="connsiteY72" fmla="*/ 253353 h 1548723"/>
                  <a:gd name="connsiteX73" fmla="*/ 47083 w 1144692"/>
                  <a:gd name="connsiteY73" fmla="*/ 253825 h 1548723"/>
                  <a:gd name="connsiteX74" fmla="*/ 41330 w 1144692"/>
                  <a:gd name="connsiteY74" fmla="*/ 274882 h 1548723"/>
                  <a:gd name="connsiteX75" fmla="*/ 32186 w 1144692"/>
                  <a:gd name="connsiteY75" fmla="*/ 312106 h 1548723"/>
                  <a:gd name="connsiteX76" fmla="*/ 32186 w 1144692"/>
                  <a:gd name="connsiteY76" fmla="*/ 312511 h 1548723"/>
                  <a:gd name="connsiteX77" fmla="*/ 41762 w 1144692"/>
                  <a:gd name="connsiteY77" fmla="*/ 357123 h 1548723"/>
                  <a:gd name="connsiteX78" fmla="*/ 44193 w 1144692"/>
                  <a:gd name="connsiteY78" fmla="*/ 372884 h 1548723"/>
                  <a:gd name="connsiteX79" fmla="*/ 45435 w 1144692"/>
                  <a:gd name="connsiteY79" fmla="*/ 475776 h 1548723"/>
                  <a:gd name="connsiteX80" fmla="*/ 57416 w 1144692"/>
                  <a:gd name="connsiteY80" fmla="*/ 506368 h 1548723"/>
                  <a:gd name="connsiteX81" fmla="*/ 139291 w 1144692"/>
                  <a:gd name="connsiteY81" fmla="*/ 666338 h 1548723"/>
                  <a:gd name="connsiteX82" fmla="*/ 143006 w 1144692"/>
                  <a:gd name="connsiteY82" fmla="*/ 673388 h 1548723"/>
                  <a:gd name="connsiteX83" fmla="*/ 136401 w 1144692"/>
                  <a:gd name="connsiteY83" fmla="*/ 677548 h 1548723"/>
                  <a:gd name="connsiteX84" fmla="*/ 40519 w 1144692"/>
                  <a:gd name="connsiteY84" fmla="*/ 751536 h 1548723"/>
                  <a:gd name="connsiteX85" fmla="*/ 60765 w 1144692"/>
                  <a:gd name="connsiteY85" fmla="*/ 783384 h 1548723"/>
                  <a:gd name="connsiteX86" fmla="*/ 85158 w 1144692"/>
                  <a:gd name="connsiteY86" fmla="*/ 820203 h 1548723"/>
                  <a:gd name="connsiteX87" fmla="*/ 88440 w 1144692"/>
                  <a:gd name="connsiteY87" fmla="*/ 823498 h 1548723"/>
                  <a:gd name="connsiteX88" fmla="*/ 97935 w 1144692"/>
                  <a:gd name="connsiteY88" fmla="*/ 852875 h 1548723"/>
                  <a:gd name="connsiteX89" fmla="*/ 95895 w 1144692"/>
                  <a:gd name="connsiteY89" fmla="*/ 857845 h 1548723"/>
                  <a:gd name="connsiteX90" fmla="*/ 72718 w 1144692"/>
                  <a:gd name="connsiteY90" fmla="*/ 883061 h 1548723"/>
                  <a:gd name="connsiteX91" fmla="*/ 48758 w 1144692"/>
                  <a:gd name="connsiteY91" fmla="*/ 882251 h 1548723"/>
                  <a:gd name="connsiteX92" fmla="*/ 42153 w 1144692"/>
                  <a:gd name="connsiteY92" fmla="*/ 876821 h 1548723"/>
                  <a:gd name="connsiteX93" fmla="*/ 43409 w 1144692"/>
                  <a:gd name="connsiteY93" fmla="*/ 879307 h 1548723"/>
                  <a:gd name="connsiteX94" fmla="*/ 45435 w 1144692"/>
                  <a:gd name="connsiteY94" fmla="*/ 897081 h 1548723"/>
                  <a:gd name="connsiteX95" fmla="*/ 47934 w 1144692"/>
                  <a:gd name="connsiteY95" fmla="*/ 1007023 h 1548723"/>
                  <a:gd name="connsiteX96" fmla="*/ 5335 w 1144692"/>
                  <a:gd name="connsiteY96" fmla="*/ 1052904 h 1548723"/>
                  <a:gd name="connsiteX97" fmla="*/ 0 w 1144692"/>
                  <a:gd name="connsiteY97" fmla="*/ 1055052 h 1548723"/>
                  <a:gd name="connsiteX98" fmla="*/ 47515 w 1144692"/>
                  <a:gd name="connsiteY98" fmla="*/ 1097570 h 1548723"/>
                  <a:gd name="connsiteX99" fmla="*/ 47934 w 1144692"/>
                  <a:gd name="connsiteY99" fmla="*/ 1098043 h 1548723"/>
                  <a:gd name="connsiteX100" fmla="*/ 85158 w 1144692"/>
                  <a:gd name="connsiteY100" fmla="*/ 1175718 h 1548723"/>
                  <a:gd name="connsiteX101" fmla="*/ 89291 w 1144692"/>
                  <a:gd name="connsiteY101" fmla="*/ 1194762 h 1548723"/>
                  <a:gd name="connsiteX102" fmla="*/ 109456 w 1144692"/>
                  <a:gd name="connsiteY102" fmla="*/ 1220789 h 1548723"/>
                  <a:gd name="connsiteX103" fmla="*/ 135942 w 1144692"/>
                  <a:gd name="connsiteY103" fmla="*/ 1228649 h 1548723"/>
                  <a:gd name="connsiteX104" fmla="*/ 180972 w 1144692"/>
                  <a:gd name="connsiteY104" fmla="*/ 1222869 h 1548723"/>
                  <a:gd name="connsiteX105" fmla="*/ 202474 w 1144692"/>
                  <a:gd name="connsiteY105" fmla="*/ 1211739 h 1548723"/>
                  <a:gd name="connsiteX106" fmla="*/ 230973 w 1144692"/>
                  <a:gd name="connsiteY106" fmla="*/ 1196437 h 1548723"/>
                  <a:gd name="connsiteX107" fmla="*/ 295884 w 1144692"/>
                  <a:gd name="connsiteY107" fmla="*/ 1174111 h 1548723"/>
                  <a:gd name="connsiteX108" fmla="*/ 366064 w 1144692"/>
                  <a:gd name="connsiteY108" fmla="*/ 1188603 h 1548723"/>
                  <a:gd name="connsiteX109" fmla="*/ 428112 w 1144692"/>
                  <a:gd name="connsiteY109" fmla="*/ 1214630 h 1548723"/>
                  <a:gd name="connsiteX110" fmla="*/ 445481 w 1144692"/>
                  <a:gd name="connsiteY110" fmla="*/ 1241453 h 1548723"/>
                  <a:gd name="connsiteX111" fmla="*/ 431002 w 1144692"/>
                  <a:gd name="connsiteY111" fmla="*/ 1256810 h 1548723"/>
                  <a:gd name="connsiteX112" fmla="*/ 415673 w 1144692"/>
                  <a:gd name="connsiteY112" fmla="*/ 1270830 h 1548723"/>
                  <a:gd name="connsiteX113" fmla="*/ 415673 w 1144692"/>
                  <a:gd name="connsiteY113" fmla="*/ 1271303 h 1548723"/>
                  <a:gd name="connsiteX114" fmla="*/ 414092 w 1144692"/>
                  <a:gd name="connsiteY114" fmla="*/ 1296519 h 1548723"/>
                  <a:gd name="connsiteX115" fmla="*/ 422345 w 1144692"/>
                  <a:gd name="connsiteY115" fmla="*/ 1327921 h 1548723"/>
                  <a:gd name="connsiteX116" fmla="*/ 430151 w 1144692"/>
                  <a:gd name="connsiteY116" fmla="*/ 1417604 h 1548723"/>
                  <a:gd name="connsiteX117" fmla="*/ 432231 w 1144692"/>
                  <a:gd name="connsiteY117" fmla="*/ 1431677 h 1548723"/>
                  <a:gd name="connsiteX118" fmla="*/ 434284 w 1144692"/>
                  <a:gd name="connsiteY118" fmla="*/ 1439525 h 1548723"/>
                  <a:gd name="connsiteX119" fmla="*/ 466524 w 1144692"/>
                  <a:gd name="connsiteY119" fmla="*/ 1475884 h 1548723"/>
                  <a:gd name="connsiteX120" fmla="*/ 466078 w 1144692"/>
                  <a:gd name="connsiteY120" fmla="*/ 1475884 h 1548723"/>
                  <a:gd name="connsiteX121" fmla="*/ 519469 w 1144692"/>
                  <a:gd name="connsiteY121" fmla="*/ 1534245 h 1548723"/>
                  <a:gd name="connsiteX122" fmla="*/ 519888 w 1144692"/>
                  <a:gd name="connsiteY122" fmla="*/ 1535042 h 1548723"/>
                  <a:gd name="connsiteX123" fmla="*/ 527276 w 1144692"/>
                  <a:gd name="connsiteY123" fmla="*/ 1548724 h 1548723"/>
                  <a:gd name="connsiteX124" fmla="*/ 528532 w 1144692"/>
                  <a:gd name="connsiteY124" fmla="*/ 1547792 h 1548723"/>
                  <a:gd name="connsiteX125" fmla="*/ 528532 w 1144692"/>
                  <a:gd name="connsiteY125" fmla="*/ 1540012 h 1548723"/>
                  <a:gd name="connsiteX126" fmla="*/ 532246 w 1144692"/>
                  <a:gd name="connsiteY126" fmla="*/ 1514782 h 1548723"/>
                  <a:gd name="connsiteX127" fmla="*/ 546239 w 1144692"/>
                  <a:gd name="connsiteY127" fmla="*/ 1472993 h 1548723"/>
                  <a:gd name="connsiteX128" fmla="*/ 562406 w 1144692"/>
                  <a:gd name="connsiteY128" fmla="*/ 1437512 h 1548723"/>
                  <a:gd name="connsiteX129" fmla="*/ 604154 w 1144692"/>
                  <a:gd name="connsiteY129" fmla="*/ 1442820 h 1548723"/>
                  <a:gd name="connsiteX130" fmla="*/ 637988 w 1144692"/>
                  <a:gd name="connsiteY130" fmla="*/ 1468915 h 1548723"/>
                  <a:gd name="connsiteX131" fmla="*/ 643769 w 1144692"/>
                  <a:gd name="connsiteY131" fmla="*/ 1473871 h 1548723"/>
                  <a:gd name="connsiteX132" fmla="*/ 667756 w 1144692"/>
                  <a:gd name="connsiteY132" fmla="*/ 1501911 h 1548723"/>
                  <a:gd name="connsiteX133" fmla="*/ 697159 w 1144692"/>
                  <a:gd name="connsiteY133" fmla="*/ 1535447 h 1548723"/>
                  <a:gd name="connsiteX134" fmla="*/ 697497 w 1144692"/>
                  <a:gd name="connsiteY134" fmla="*/ 1535447 h 1548723"/>
                  <a:gd name="connsiteX135" fmla="*/ 871486 w 1144692"/>
                  <a:gd name="connsiteY135" fmla="*/ 1421750 h 1548723"/>
                  <a:gd name="connsiteX136" fmla="*/ 904158 w 1144692"/>
                  <a:gd name="connsiteY136" fmla="*/ 1399883 h 1548723"/>
                  <a:gd name="connsiteX137" fmla="*/ 922702 w 1144692"/>
                  <a:gd name="connsiteY137" fmla="*/ 1386607 h 1548723"/>
                  <a:gd name="connsiteX138" fmla="*/ 923135 w 1144692"/>
                  <a:gd name="connsiteY138" fmla="*/ 1386607 h 1548723"/>
                  <a:gd name="connsiteX139" fmla="*/ 1078999 w 1144692"/>
                  <a:gd name="connsiteY139" fmla="*/ 1270830 h 1548723"/>
                  <a:gd name="connsiteX140" fmla="*/ 1103769 w 1144692"/>
                  <a:gd name="connsiteY140" fmla="*/ 1251853 h 1548723"/>
                  <a:gd name="connsiteX141" fmla="*/ 1113669 w 1144692"/>
                  <a:gd name="connsiteY141" fmla="*/ 1243533 h 1548723"/>
                  <a:gd name="connsiteX142" fmla="*/ 1135969 w 1144692"/>
                  <a:gd name="connsiteY142" fmla="*/ 1224476 h 1548723"/>
                  <a:gd name="connsiteX143" fmla="*/ 1144626 w 1144692"/>
                  <a:gd name="connsiteY143" fmla="*/ 1217912 h 1548723"/>
                  <a:gd name="connsiteX144" fmla="*/ 1141330 w 1144692"/>
                  <a:gd name="connsiteY144" fmla="*/ 1208039 h 1548723"/>
                  <a:gd name="connsiteX145" fmla="*/ 1126852 w 1144692"/>
                  <a:gd name="connsiteY145" fmla="*/ 1180283 h 1548723"/>
                  <a:gd name="connsiteX146" fmla="*/ 1104607 w 1144692"/>
                  <a:gd name="connsiteY146" fmla="*/ 1159213 h 1548723"/>
                  <a:gd name="connsiteX147" fmla="*/ 1085968 w 1144692"/>
                  <a:gd name="connsiteY147" fmla="*/ 1142249 h 1548723"/>
                  <a:gd name="connsiteX148" fmla="*/ 1079714 w 1144692"/>
                  <a:gd name="connsiteY148" fmla="*/ 1121179 h 1548723"/>
                  <a:gd name="connsiteX149" fmla="*/ 1071084 w 1144692"/>
                  <a:gd name="connsiteY149" fmla="*/ 1074433 h 1548723"/>
                  <a:gd name="connsiteX150" fmla="*/ 1030619 w 1144692"/>
                  <a:gd name="connsiteY150" fmla="*/ 956644 h 1548723"/>
                  <a:gd name="connsiteX151" fmla="*/ 1022717 w 1144692"/>
                  <a:gd name="connsiteY151" fmla="*/ 940882 h 1548723"/>
                  <a:gd name="connsiteX152" fmla="*/ 1016531 w 1144692"/>
                  <a:gd name="connsiteY152" fmla="*/ 932630 h 1548723"/>
                  <a:gd name="connsiteX153" fmla="*/ 994705 w 1144692"/>
                  <a:gd name="connsiteY153" fmla="*/ 919421 h 1548723"/>
                  <a:gd name="connsiteX154" fmla="*/ 972311 w 1144692"/>
                  <a:gd name="connsiteY154" fmla="*/ 909817 h 1548723"/>
                  <a:gd name="connsiteX155" fmla="*/ 945866 w 1144692"/>
                  <a:gd name="connsiteY155" fmla="*/ 900377 h 1548723"/>
                  <a:gd name="connsiteX156" fmla="*/ 928065 w 1144692"/>
                  <a:gd name="connsiteY156" fmla="*/ 895068 h 1548723"/>
                  <a:gd name="connsiteX157" fmla="*/ 917786 w 1144692"/>
                  <a:gd name="connsiteY157" fmla="*/ 863950 h 1548723"/>
                  <a:gd name="connsiteX158" fmla="*/ 919420 w 1144692"/>
                  <a:gd name="connsiteY158" fmla="*/ 857372 h 1548723"/>
                  <a:gd name="connsiteX159" fmla="*/ 896351 w 1144692"/>
                  <a:gd name="connsiteY159" fmla="*/ 834222 h 1548723"/>
                  <a:gd name="connsiteX160" fmla="*/ 892151 w 1144692"/>
                  <a:gd name="connsiteY160" fmla="*/ 828468 h 1548723"/>
                  <a:gd name="connsiteX161" fmla="*/ 888437 w 1144692"/>
                  <a:gd name="connsiteY161" fmla="*/ 822229 h 1548723"/>
                  <a:gd name="connsiteX162" fmla="*/ 888437 w 1144692"/>
                  <a:gd name="connsiteY162" fmla="*/ 821891 h 1548723"/>
                  <a:gd name="connsiteX163" fmla="*/ 900795 w 1144692"/>
                  <a:gd name="connsiteY163" fmla="*/ 795324 h 1548723"/>
                  <a:gd name="connsiteX164" fmla="*/ 906238 w 1144692"/>
                  <a:gd name="connsiteY164" fmla="*/ 792906 h 1548723"/>
                  <a:gd name="connsiteX165" fmla="*/ 905401 w 1144692"/>
                  <a:gd name="connsiteY165" fmla="*/ 766420 h 1548723"/>
                  <a:gd name="connsiteX166" fmla="*/ 904996 w 1144692"/>
                  <a:gd name="connsiteY166" fmla="*/ 731330 h 1548723"/>
                  <a:gd name="connsiteX167" fmla="*/ 904996 w 1144692"/>
                  <a:gd name="connsiteY167" fmla="*/ 730534 h 1548723"/>
                  <a:gd name="connsiteX168" fmla="*/ 897918 w 1144692"/>
                  <a:gd name="connsiteY168" fmla="*/ 710612 h 1548723"/>
                  <a:gd name="connsiteX169" fmla="*/ 880603 w 1144692"/>
                  <a:gd name="connsiteY169" fmla="*/ 687070 h 1548723"/>
                  <a:gd name="connsiteX170" fmla="*/ 876430 w 1144692"/>
                  <a:gd name="connsiteY170" fmla="*/ 654398 h 1548723"/>
                  <a:gd name="connsiteX171" fmla="*/ 893799 w 1144692"/>
                  <a:gd name="connsiteY171" fmla="*/ 651116 h 1548723"/>
                  <a:gd name="connsiteX172" fmla="*/ 913234 w 1144692"/>
                  <a:gd name="connsiteY172" fmla="*/ 648158 h 1548723"/>
                  <a:gd name="connsiteX173" fmla="*/ 913653 w 1144692"/>
                  <a:gd name="connsiteY173" fmla="*/ 648158 h 1548723"/>
                  <a:gd name="connsiteX174" fmla="*/ 926822 w 1144692"/>
                  <a:gd name="connsiteY174" fmla="*/ 640716 h 1548723"/>
                  <a:gd name="connsiteX175" fmla="*/ 937627 w 1144692"/>
                  <a:gd name="connsiteY175" fmla="*/ 627575 h 154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1144692" h="1548723">
                    <a:moveTo>
                      <a:pt x="937627" y="627575"/>
                    </a:moveTo>
                    <a:cubicBezTo>
                      <a:pt x="939680" y="622604"/>
                      <a:pt x="937627" y="621402"/>
                      <a:pt x="934737" y="619255"/>
                    </a:cubicBezTo>
                    <a:cubicBezTo>
                      <a:pt x="930212" y="616364"/>
                      <a:pt x="925174" y="613082"/>
                      <a:pt x="921500" y="607315"/>
                    </a:cubicBezTo>
                    <a:cubicBezTo>
                      <a:pt x="913234" y="594511"/>
                      <a:pt x="920258" y="563919"/>
                      <a:pt x="923607" y="550629"/>
                    </a:cubicBezTo>
                    <a:lnTo>
                      <a:pt x="919015" y="533259"/>
                    </a:lnTo>
                    <a:cubicBezTo>
                      <a:pt x="911600" y="534542"/>
                      <a:pt x="898391" y="535339"/>
                      <a:pt x="877740" y="534542"/>
                    </a:cubicBezTo>
                    <a:cubicBezTo>
                      <a:pt x="854995" y="533665"/>
                      <a:pt x="847904" y="528289"/>
                      <a:pt x="841813" y="523805"/>
                    </a:cubicBezTo>
                    <a:cubicBezTo>
                      <a:pt x="838450" y="521320"/>
                      <a:pt x="835964" y="519240"/>
                      <a:pt x="827726" y="519240"/>
                    </a:cubicBezTo>
                    <a:cubicBezTo>
                      <a:pt x="815718" y="519240"/>
                      <a:pt x="810356" y="520050"/>
                      <a:pt x="803752" y="520928"/>
                    </a:cubicBezTo>
                    <a:cubicBezTo>
                      <a:pt x="796269" y="522130"/>
                      <a:pt x="787206" y="522940"/>
                      <a:pt x="768162" y="523805"/>
                    </a:cubicBezTo>
                    <a:cubicBezTo>
                      <a:pt x="745026" y="525007"/>
                      <a:pt x="738448" y="517160"/>
                      <a:pt x="738003" y="506841"/>
                    </a:cubicBezTo>
                    <a:cubicBezTo>
                      <a:pt x="738003" y="502276"/>
                      <a:pt x="739245" y="498588"/>
                      <a:pt x="740083" y="494428"/>
                    </a:cubicBezTo>
                    <a:cubicBezTo>
                      <a:pt x="740893" y="491876"/>
                      <a:pt x="741730" y="489458"/>
                      <a:pt x="741730" y="488594"/>
                    </a:cubicBezTo>
                    <a:lnTo>
                      <a:pt x="741393" y="488594"/>
                    </a:lnTo>
                    <a:cubicBezTo>
                      <a:pt x="740083" y="488985"/>
                      <a:pt x="738840" y="489458"/>
                      <a:pt x="737611" y="490269"/>
                    </a:cubicBezTo>
                    <a:cubicBezTo>
                      <a:pt x="736368" y="491133"/>
                      <a:pt x="735558" y="491876"/>
                      <a:pt x="735126" y="492348"/>
                    </a:cubicBezTo>
                    <a:cubicBezTo>
                      <a:pt x="725671" y="505895"/>
                      <a:pt x="725158" y="503951"/>
                      <a:pt x="717338" y="504747"/>
                    </a:cubicBezTo>
                    <a:cubicBezTo>
                      <a:pt x="702521" y="506368"/>
                      <a:pt x="683896" y="481206"/>
                      <a:pt x="683896" y="481206"/>
                    </a:cubicBezTo>
                    <a:lnTo>
                      <a:pt x="683072" y="480814"/>
                    </a:lnTo>
                    <a:lnTo>
                      <a:pt x="682667" y="479936"/>
                    </a:lnTo>
                    <a:cubicBezTo>
                      <a:pt x="682667" y="479936"/>
                      <a:pt x="670295" y="468726"/>
                      <a:pt x="656600" y="468726"/>
                    </a:cubicBezTo>
                    <a:cubicBezTo>
                      <a:pt x="644268" y="468726"/>
                      <a:pt x="619376" y="466727"/>
                      <a:pt x="596672" y="463364"/>
                    </a:cubicBezTo>
                    <a:cubicBezTo>
                      <a:pt x="556625" y="460960"/>
                      <a:pt x="544591" y="442712"/>
                      <a:pt x="568241" y="414200"/>
                    </a:cubicBezTo>
                    <a:cubicBezTo>
                      <a:pt x="567741" y="401450"/>
                      <a:pt x="564459" y="355110"/>
                      <a:pt x="550858" y="338538"/>
                    </a:cubicBezTo>
                    <a:cubicBezTo>
                      <a:pt x="538824" y="322843"/>
                      <a:pt x="540472" y="314996"/>
                      <a:pt x="547887" y="309229"/>
                    </a:cubicBezTo>
                    <a:cubicBezTo>
                      <a:pt x="550858" y="306744"/>
                      <a:pt x="554545" y="305474"/>
                      <a:pt x="558273" y="304258"/>
                    </a:cubicBezTo>
                    <a:cubicBezTo>
                      <a:pt x="560718" y="303462"/>
                      <a:pt x="563608" y="302584"/>
                      <a:pt x="564851" y="301314"/>
                    </a:cubicBezTo>
                    <a:lnTo>
                      <a:pt x="565351" y="301314"/>
                    </a:lnTo>
                    <a:cubicBezTo>
                      <a:pt x="567741" y="299302"/>
                      <a:pt x="569375" y="294736"/>
                      <a:pt x="569889" y="290982"/>
                    </a:cubicBezTo>
                    <a:lnTo>
                      <a:pt x="569889" y="288091"/>
                    </a:lnTo>
                    <a:cubicBezTo>
                      <a:pt x="562406" y="287294"/>
                      <a:pt x="549197" y="285214"/>
                      <a:pt x="532246" y="281460"/>
                    </a:cubicBezTo>
                    <a:cubicBezTo>
                      <a:pt x="528532" y="280717"/>
                      <a:pt x="524413" y="279447"/>
                      <a:pt x="520212" y="278569"/>
                    </a:cubicBezTo>
                    <a:cubicBezTo>
                      <a:pt x="515336" y="277300"/>
                      <a:pt x="511163" y="276084"/>
                      <a:pt x="507435" y="275355"/>
                    </a:cubicBezTo>
                    <a:lnTo>
                      <a:pt x="504950" y="274882"/>
                    </a:lnTo>
                    <a:cubicBezTo>
                      <a:pt x="477275" y="267440"/>
                      <a:pt x="477275" y="254150"/>
                      <a:pt x="480571" y="241818"/>
                    </a:cubicBezTo>
                    <a:cubicBezTo>
                      <a:pt x="481003" y="240603"/>
                      <a:pt x="481408" y="238928"/>
                      <a:pt x="481813" y="237253"/>
                    </a:cubicBezTo>
                    <a:cubicBezTo>
                      <a:pt x="482637" y="235241"/>
                      <a:pt x="483056" y="232702"/>
                      <a:pt x="483056" y="231891"/>
                    </a:cubicBezTo>
                    <a:cubicBezTo>
                      <a:pt x="483056" y="230217"/>
                      <a:pt x="461149" y="216926"/>
                      <a:pt x="440052" y="203784"/>
                    </a:cubicBezTo>
                    <a:cubicBezTo>
                      <a:pt x="422750" y="193452"/>
                      <a:pt x="406178" y="183120"/>
                      <a:pt x="398763" y="176083"/>
                    </a:cubicBezTo>
                    <a:lnTo>
                      <a:pt x="398371" y="176083"/>
                    </a:lnTo>
                    <a:lnTo>
                      <a:pt x="397966" y="175678"/>
                    </a:lnTo>
                    <a:lnTo>
                      <a:pt x="397966" y="175272"/>
                    </a:lnTo>
                    <a:cubicBezTo>
                      <a:pt x="387566" y="165683"/>
                      <a:pt x="389254" y="158714"/>
                      <a:pt x="394630" y="152865"/>
                    </a:cubicBezTo>
                    <a:cubicBezTo>
                      <a:pt x="396710" y="150853"/>
                      <a:pt x="398763" y="149651"/>
                      <a:pt x="400843" y="148314"/>
                    </a:cubicBezTo>
                    <a:lnTo>
                      <a:pt x="401261" y="147976"/>
                    </a:lnTo>
                    <a:cubicBezTo>
                      <a:pt x="389254" y="131012"/>
                      <a:pt x="410311" y="113629"/>
                      <a:pt x="423587" y="102838"/>
                    </a:cubicBezTo>
                    <a:cubicBezTo>
                      <a:pt x="425235" y="101622"/>
                      <a:pt x="426869" y="100420"/>
                      <a:pt x="428112" y="99204"/>
                    </a:cubicBezTo>
                    <a:cubicBezTo>
                      <a:pt x="431813" y="95855"/>
                      <a:pt x="433893" y="91303"/>
                      <a:pt x="432637" y="86400"/>
                    </a:cubicBezTo>
                    <a:cubicBezTo>
                      <a:pt x="432245" y="85522"/>
                      <a:pt x="431813" y="84320"/>
                      <a:pt x="431394" y="83051"/>
                    </a:cubicBezTo>
                    <a:cubicBezTo>
                      <a:pt x="431002" y="82240"/>
                      <a:pt x="430151" y="80971"/>
                      <a:pt x="429355" y="79283"/>
                    </a:cubicBezTo>
                    <a:cubicBezTo>
                      <a:pt x="426032" y="74393"/>
                      <a:pt x="418144" y="71908"/>
                      <a:pt x="406178" y="68086"/>
                    </a:cubicBezTo>
                    <a:cubicBezTo>
                      <a:pt x="396318" y="64871"/>
                      <a:pt x="383879" y="60779"/>
                      <a:pt x="368954" y="54066"/>
                    </a:cubicBezTo>
                    <a:cubicBezTo>
                      <a:pt x="355366" y="47894"/>
                      <a:pt x="332635" y="37156"/>
                      <a:pt x="309904" y="26432"/>
                    </a:cubicBezTo>
                    <a:lnTo>
                      <a:pt x="253717" y="0"/>
                    </a:lnTo>
                    <a:cubicBezTo>
                      <a:pt x="253326" y="2012"/>
                      <a:pt x="252880" y="3701"/>
                      <a:pt x="252475" y="5781"/>
                    </a:cubicBezTo>
                    <a:cubicBezTo>
                      <a:pt x="250827" y="13614"/>
                      <a:pt x="248356" y="21002"/>
                      <a:pt x="246302" y="23542"/>
                    </a:cubicBezTo>
                    <a:lnTo>
                      <a:pt x="246302" y="23947"/>
                    </a:lnTo>
                    <a:cubicBezTo>
                      <a:pt x="245465" y="25149"/>
                      <a:pt x="243831" y="26837"/>
                      <a:pt x="241332" y="28917"/>
                    </a:cubicBezTo>
                    <a:cubicBezTo>
                      <a:pt x="239698" y="30524"/>
                      <a:pt x="237145" y="32604"/>
                      <a:pt x="233863" y="35090"/>
                    </a:cubicBezTo>
                    <a:cubicBezTo>
                      <a:pt x="219438" y="46286"/>
                      <a:pt x="195059" y="64061"/>
                      <a:pt x="184700" y="69031"/>
                    </a:cubicBezTo>
                    <a:lnTo>
                      <a:pt x="184700" y="69436"/>
                    </a:lnTo>
                    <a:lnTo>
                      <a:pt x="184254" y="69436"/>
                    </a:lnTo>
                    <a:cubicBezTo>
                      <a:pt x="182282" y="70233"/>
                      <a:pt x="179729" y="71503"/>
                      <a:pt x="176839" y="72246"/>
                    </a:cubicBezTo>
                    <a:cubicBezTo>
                      <a:pt x="173976" y="73515"/>
                      <a:pt x="171085" y="74393"/>
                      <a:pt x="168600" y="75190"/>
                    </a:cubicBezTo>
                    <a:cubicBezTo>
                      <a:pt x="153311" y="78891"/>
                      <a:pt x="135158" y="81376"/>
                      <a:pt x="127676" y="81376"/>
                    </a:cubicBezTo>
                    <a:cubicBezTo>
                      <a:pt x="123556" y="81376"/>
                      <a:pt x="119829" y="80160"/>
                      <a:pt x="115642" y="78891"/>
                    </a:cubicBezTo>
                    <a:cubicBezTo>
                      <a:pt x="110766" y="77284"/>
                      <a:pt x="105741" y="75595"/>
                      <a:pt x="100420" y="80633"/>
                    </a:cubicBezTo>
                    <a:cubicBezTo>
                      <a:pt x="99177" y="81835"/>
                      <a:pt x="97530" y="83848"/>
                      <a:pt x="96287" y="85995"/>
                    </a:cubicBezTo>
                    <a:cubicBezTo>
                      <a:pt x="94653" y="88413"/>
                      <a:pt x="93005" y="91303"/>
                      <a:pt x="91263" y="94653"/>
                    </a:cubicBezTo>
                    <a:cubicBezTo>
                      <a:pt x="82605" y="112022"/>
                      <a:pt x="75595" y="136374"/>
                      <a:pt x="75595" y="147098"/>
                    </a:cubicBezTo>
                    <a:lnTo>
                      <a:pt x="75595" y="147503"/>
                    </a:lnTo>
                    <a:cubicBezTo>
                      <a:pt x="75595" y="158714"/>
                      <a:pt x="65735" y="190899"/>
                      <a:pt x="57416" y="217872"/>
                    </a:cubicBezTo>
                    <a:cubicBezTo>
                      <a:pt x="51648" y="235984"/>
                      <a:pt x="47083" y="251273"/>
                      <a:pt x="47083" y="253353"/>
                    </a:cubicBezTo>
                    <a:lnTo>
                      <a:pt x="47083" y="253825"/>
                    </a:lnTo>
                    <a:cubicBezTo>
                      <a:pt x="46692" y="257918"/>
                      <a:pt x="44193" y="265765"/>
                      <a:pt x="41330" y="274882"/>
                    </a:cubicBezTo>
                    <a:cubicBezTo>
                      <a:pt x="36386" y="289361"/>
                      <a:pt x="30214" y="308351"/>
                      <a:pt x="32186" y="312106"/>
                    </a:cubicBezTo>
                    <a:lnTo>
                      <a:pt x="32186" y="312511"/>
                    </a:lnTo>
                    <a:cubicBezTo>
                      <a:pt x="36737" y="321236"/>
                      <a:pt x="39668" y="341414"/>
                      <a:pt x="41762" y="357123"/>
                    </a:cubicBezTo>
                    <a:cubicBezTo>
                      <a:pt x="42991" y="364970"/>
                      <a:pt x="43801" y="371210"/>
                      <a:pt x="44193" y="372884"/>
                    </a:cubicBezTo>
                    <a:cubicBezTo>
                      <a:pt x="47515" y="383149"/>
                      <a:pt x="45881" y="463837"/>
                      <a:pt x="45435" y="475776"/>
                    </a:cubicBezTo>
                    <a:cubicBezTo>
                      <a:pt x="47515" y="481206"/>
                      <a:pt x="54998" y="499791"/>
                      <a:pt x="57416" y="506368"/>
                    </a:cubicBezTo>
                    <a:lnTo>
                      <a:pt x="139291" y="666338"/>
                    </a:lnTo>
                    <a:lnTo>
                      <a:pt x="143006" y="673388"/>
                    </a:lnTo>
                    <a:lnTo>
                      <a:pt x="136401" y="677548"/>
                    </a:lnTo>
                    <a:cubicBezTo>
                      <a:pt x="135942" y="677940"/>
                      <a:pt x="33104" y="742068"/>
                      <a:pt x="40519" y="751536"/>
                    </a:cubicBezTo>
                    <a:cubicBezTo>
                      <a:pt x="46692" y="759843"/>
                      <a:pt x="53688" y="771458"/>
                      <a:pt x="60765" y="783384"/>
                    </a:cubicBezTo>
                    <a:cubicBezTo>
                      <a:pt x="69423" y="797809"/>
                      <a:pt x="78485" y="812774"/>
                      <a:pt x="85158" y="820203"/>
                    </a:cubicBezTo>
                    <a:lnTo>
                      <a:pt x="88440" y="823498"/>
                    </a:lnTo>
                    <a:cubicBezTo>
                      <a:pt x="102459" y="839598"/>
                      <a:pt x="104945" y="842150"/>
                      <a:pt x="97935" y="852875"/>
                    </a:cubicBezTo>
                    <a:cubicBezTo>
                      <a:pt x="97530" y="853685"/>
                      <a:pt x="96692" y="855765"/>
                      <a:pt x="95895" y="857845"/>
                    </a:cubicBezTo>
                    <a:cubicBezTo>
                      <a:pt x="91762" y="867367"/>
                      <a:pt x="86400" y="880509"/>
                      <a:pt x="72718" y="883061"/>
                    </a:cubicBezTo>
                    <a:cubicBezTo>
                      <a:pt x="65735" y="883804"/>
                      <a:pt x="56578" y="883061"/>
                      <a:pt x="48758" y="882251"/>
                    </a:cubicBezTo>
                    <a:cubicBezTo>
                      <a:pt x="44639" y="881846"/>
                      <a:pt x="43801" y="871864"/>
                      <a:pt x="42153" y="876821"/>
                    </a:cubicBezTo>
                    <a:cubicBezTo>
                      <a:pt x="42153" y="877632"/>
                      <a:pt x="42991" y="877632"/>
                      <a:pt x="43409" y="879307"/>
                    </a:cubicBezTo>
                    <a:cubicBezTo>
                      <a:pt x="44652" y="884669"/>
                      <a:pt x="46273" y="891314"/>
                      <a:pt x="45435" y="897081"/>
                    </a:cubicBezTo>
                    <a:cubicBezTo>
                      <a:pt x="48758" y="915260"/>
                      <a:pt x="59131" y="975229"/>
                      <a:pt x="47934" y="1007023"/>
                    </a:cubicBezTo>
                    <a:cubicBezTo>
                      <a:pt x="36386" y="1039762"/>
                      <a:pt x="20260" y="1046327"/>
                      <a:pt x="5335" y="1052904"/>
                    </a:cubicBezTo>
                    <a:cubicBezTo>
                      <a:pt x="3363" y="1053431"/>
                      <a:pt x="1634" y="1054174"/>
                      <a:pt x="0" y="1055052"/>
                    </a:cubicBezTo>
                    <a:cubicBezTo>
                      <a:pt x="5767" y="1065384"/>
                      <a:pt x="29322" y="1083550"/>
                      <a:pt x="47515" y="1097570"/>
                    </a:cubicBezTo>
                    <a:lnTo>
                      <a:pt x="47934" y="1098043"/>
                    </a:lnTo>
                    <a:cubicBezTo>
                      <a:pt x="72718" y="1117033"/>
                      <a:pt x="77351" y="1138494"/>
                      <a:pt x="85158" y="1175718"/>
                    </a:cubicBezTo>
                    <a:cubicBezTo>
                      <a:pt x="86792" y="1181485"/>
                      <a:pt x="87981" y="1188603"/>
                      <a:pt x="89291" y="1194762"/>
                    </a:cubicBezTo>
                    <a:cubicBezTo>
                      <a:pt x="95045" y="1219587"/>
                      <a:pt x="100812" y="1219992"/>
                      <a:pt x="109456" y="1220789"/>
                    </a:cubicBezTo>
                    <a:cubicBezTo>
                      <a:pt x="116547" y="1221599"/>
                      <a:pt x="125204" y="1222463"/>
                      <a:pt x="135942" y="1228649"/>
                    </a:cubicBezTo>
                    <a:cubicBezTo>
                      <a:pt x="152055" y="1238171"/>
                      <a:pt x="161617" y="1233201"/>
                      <a:pt x="180972" y="1222869"/>
                    </a:cubicBezTo>
                    <a:cubicBezTo>
                      <a:pt x="186726" y="1219587"/>
                      <a:pt x="193817" y="1215832"/>
                      <a:pt x="202474" y="1211739"/>
                    </a:cubicBezTo>
                    <a:cubicBezTo>
                      <a:pt x="213279" y="1206377"/>
                      <a:pt x="222329" y="1200934"/>
                      <a:pt x="230973" y="1196437"/>
                    </a:cubicBezTo>
                    <a:cubicBezTo>
                      <a:pt x="252070" y="1184375"/>
                      <a:pt x="268196" y="1175313"/>
                      <a:pt x="295884" y="1174111"/>
                    </a:cubicBezTo>
                    <a:cubicBezTo>
                      <a:pt x="315725" y="1173233"/>
                      <a:pt x="341293" y="1179945"/>
                      <a:pt x="366064" y="1188603"/>
                    </a:cubicBezTo>
                    <a:cubicBezTo>
                      <a:pt x="390524" y="1197247"/>
                      <a:pt x="413620" y="1207579"/>
                      <a:pt x="428112" y="1214630"/>
                    </a:cubicBezTo>
                    <a:cubicBezTo>
                      <a:pt x="446292" y="1223274"/>
                      <a:pt x="450006" y="1231189"/>
                      <a:pt x="445481" y="1241453"/>
                    </a:cubicBezTo>
                    <a:cubicBezTo>
                      <a:pt x="442942" y="1246815"/>
                      <a:pt x="437634" y="1251448"/>
                      <a:pt x="431002" y="1256810"/>
                    </a:cubicBezTo>
                    <a:cubicBezTo>
                      <a:pt x="426478" y="1260903"/>
                      <a:pt x="421116" y="1265535"/>
                      <a:pt x="415673" y="1270830"/>
                    </a:cubicBezTo>
                    <a:lnTo>
                      <a:pt x="415673" y="1271303"/>
                    </a:lnTo>
                    <a:cubicBezTo>
                      <a:pt x="406610" y="1280757"/>
                      <a:pt x="409905" y="1287875"/>
                      <a:pt x="414092" y="1296519"/>
                    </a:cubicBezTo>
                    <a:cubicBezTo>
                      <a:pt x="418144" y="1305177"/>
                      <a:pt x="422345" y="1314699"/>
                      <a:pt x="422345" y="1327921"/>
                    </a:cubicBezTo>
                    <a:cubicBezTo>
                      <a:pt x="422345" y="1348167"/>
                      <a:pt x="426478" y="1390294"/>
                      <a:pt x="430151" y="1417604"/>
                    </a:cubicBezTo>
                    <a:cubicBezTo>
                      <a:pt x="431002" y="1423020"/>
                      <a:pt x="431813" y="1427923"/>
                      <a:pt x="432231" y="1431677"/>
                    </a:cubicBezTo>
                    <a:cubicBezTo>
                      <a:pt x="433042" y="1435365"/>
                      <a:pt x="433893" y="1437850"/>
                      <a:pt x="434284" y="1439525"/>
                    </a:cubicBezTo>
                    <a:cubicBezTo>
                      <a:pt x="435919" y="1444833"/>
                      <a:pt x="449614" y="1458515"/>
                      <a:pt x="466524" y="1475884"/>
                    </a:cubicBezTo>
                    <a:lnTo>
                      <a:pt x="466078" y="1475884"/>
                    </a:lnTo>
                    <a:cubicBezTo>
                      <a:pt x="483448" y="1493267"/>
                      <a:pt x="503302" y="1513985"/>
                      <a:pt x="519469" y="1534245"/>
                    </a:cubicBezTo>
                    <a:lnTo>
                      <a:pt x="519888" y="1535042"/>
                    </a:lnTo>
                    <a:cubicBezTo>
                      <a:pt x="524804" y="1541214"/>
                      <a:pt x="526452" y="1545780"/>
                      <a:pt x="527276" y="1548724"/>
                    </a:cubicBezTo>
                    <a:lnTo>
                      <a:pt x="528532" y="1547792"/>
                    </a:lnTo>
                    <a:lnTo>
                      <a:pt x="528532" y="1540012"/>
                    </a:lnTo>
                    <a:cubicBezTo>
                      <a:pt x="528937" y="1532165"/>
                      <a:pt x="529775" y="1523102"/>
                      <a:pt x="532246" y="1514782"/>
                    </a:cubicBezTo>
                    <a:cubicBezTo>
                      <a:pt x="535933" y="1502302"/>
                      <a:pt x="540971" y="1487081"/>
                      <a:pt x="546239" y="1472993"/>
                    </a:cubicBezTo>
                    <a:cubicBezTo>
                      <a:pt x="551669" y="1458515"/>
                      <a:pt x="557436" y="1445359"/>
                      <a:pt x="562406" y="1437512"/>
                    </a:cubicBezTo>
                    <a:cubicBezTo>
                      <a:pt x="570604" y="1425505"/>
                      <a:pt x="586785" y="1431286"/>
                      <a:pt x="604154" y="1442820"/>
                    </a:cubicBezTo>
                    <a:cubicBezTo>
                      <a:pt x="615702" y="1450600"/>
                      <a:pt x="628547" y="1461392"/>
                      <a:pt x="637988" y="1468915"/>
                    </a:cubicBezTo>
                    <a:lnTo>
                      <a:pt x="643769" y="1473871"/>
                    </a:lnTo>
                    <a:cubicBezTo>
                      <a:pt x="650846" y="1479639"/>
                      <a:pt x="659098" y="1490376"/>
                      <a:pt x="667756" y="1501911"/>
                    </a:cubicBezTo>
                    <a:cubicBezTo>
                      <a:pt x="680992" y="1518483"/>
                      <a:pt x="694607" y="1536190"/>
                      <a:pt x="697159" y="1535447"/>
                    </a:cubicBezTo>
                    <a:lnTo>
                      <a:pt x="697497" y="1535447"/>
                    </a:lnTo>
                    <a:cubicBezTo>
                      <a:pt x="706614" y="1531287"/>
                      <a:pt x="807074" y="1465079"/>
                      <a:pt x="871486" y="1421750"/>
                    </a:cubicBezTo>
                    <a:cubicBezTo>
                      <a:pt x="883102" y="1413903"/>
                      <a:pt x="894299" y="1406461"/>
                      <a:pt x="904158" y="1399883"/>
                    </a:cubicBezTo>
                    <a:cubicBezTo>
                      <a:pt x="913234" y="1393589"/>
                      <a:pt x="919812" y="1389078"/>
                      <a:pt x="922702" y="1386607"/>
                    </a:cubicBezTo>
                    <a:lnTo>
                      <a:pt x="923135" y="1386607"/>
                    </a:lnTo>
                    <a:cubicBezTo>
                      <a:pt x="939680" y="1374194"/>
                      <a:pt x="1028917" y="1308864"/>
                      <a:pt x="1078999" y="1270830"/>
                    </a:cubicBezTo>
                    <a:cubicBezTo>
                      <a:pt x="1088048" y="1264185"/>
                      <a:pt x="1096300" y="1257621"/>
                      <a:pt x="1103769" y="1251853"/>
                    </a:cubicBezTo>
                    <a:cubicBezTo>
                      <a:pt x="1109131" y="1247221"/>
                      <a:pt x="1112832" y="1244344"/>
                      <a:pt x="1113669" y="1243533"/>
                    </a:cubicBezTo>
                    <a:cubicBezTo>
                      <a:pt x="1119045" y="1236956"/>
                      <a:pt x="1128162" y="1230257"/>
                      <a:pt x="1135969" y="1224476"/>
                    </a:cubicBezTo>
                    <a:cubicBezTo>
                      <a:pt x="1138859" y="1222463"/>
                      <a:pt x="1142181" y="1219992"/>
                      <a:pt x="1144626" y="1217912"/>
                    </a:cubicBezTo>
                    <a:cubicBezTo>
                      <a:pt x="1145045" y="1217507"/>
                      <a:pt x="1143424" y="1213414"/>
                      <a:pt x="1141330" y="1208039"/>
                    </a:cubicBezTo>
                    <a:cubicBezTo>
                      <a:pt x="1137657" y="1199732"/>
                      <a:pt x="1131876" y="1189400"/>
                      <a:pt x="1126852" y="1180283"/>
                    </a:cubicBezTo>
                    <a:cubicBezTo>
                      <a:pt x="1121490" y="1171625"/>
                      <a:pt x="1112413" y="1165061"/>
                      <a:pt x="1104607" y="1159213"/>
                    </a:cubicBezTo>
                    <a:cubicBezTo>
                      <a:pt x="1097097" y="1153851"/>
                      <a:pt x="1090519" y="1148881"/>
                      <a:pt x="1085968" y="1142249"/>
                    </a:cubicBezTo>
                    <a:cubicBezTo>
                      <a:pt x="1080970" y="1134402"/>
                      <a:pt x="1080633" y="1130242"/>
                      <a:pt x="1079714" y="1121179"/>
                    </a:cubicBezTo>
                    <a:cubicBezTo>
                      <a:pt x="1079390" y="1113332"/>
                      <a:pt x="1078148" y="1100123"/>
                      <a:pt x="1071084" y="1074433"/>
                    </a:cubicBezTo>
                    <a:cubicBezTo>
                      <a:pt x="1061589" y="1038952"/>
                      <a:pt x="1044638" y="988114"/>
                      <a:pt x="1030619" y="956644"/>
                    </a:cubicBezTo>
                    <a:cubicBezTo>
                      <a:pt x="1027728" y="950877"/>
                      <a:pt x="1025189" y="945515"/>
                      <a:pt x="1022717" y="940882"/>
                    </a:cubicBezTo>
                    <a:cubicBezTo>
                      <a:pt x="1020273" y="937195"/>
                      <a:pt x="1018193" y="934305"/>
                      <a:pt x="1016531" y="932630"/>
                    </a:cubicBezTo>
                    <a:cubicBezTo>
                      <a:pt x="1008293" y="924391"/>
                      <a:pt x="1002120" y="921892"/>
                      <a:pt x="994705" y="919421"/>
                    </a:cubicBezTo>
                    <a:cubicBezTo>
                      <a:pt x="988452" y="917341"/>
                      <a:pt x="981861" y="914855"/>
                      <a:pt x="972311" y="909817"/>
                    </a:cubicBezTo>
                    <a:cubicBezTo>
                      <a:pt x="960372" y="903321"/>
                      <a:pt x="952957" y="901714"/>
                      <a:pt x="945866" y="900377"/>
                    </a:cubicBezTo>
                    <a:cubicBezTo>
                      <a:pt x="940112" y="899161"/>
                      <a:pt x="934737" y="897959"/>
                      <a:pt x="928065" y="895068"/>
                    </a:cubicBezTo>
                    <a:cubicBezTo>
                      <a:pt x="913653" y="888032"/>
                      <a:pt x="915733" y="875147"/>
                      <a:pt x="917786" y="863950"/>
                    </a:cubicBezTo>
                    <a:cubicBezTo>
                      <a:pt x="918178" y="860263"/>
                      <a:pt x="920258" y="857845"/>
                      <a:pt x="919420" y="857372"/>
                    </a:cubicBezTo>
                    <a:cubicBezTo>
                      <a:pt x="913653" y="852875"/>
                      <a:pt x="904158" y="843690"/>
                      <a:pt x="896351" y="834222"/>
                    </a:cubicBezTo>
                    <a:cubicBezTo>
                      <a:pt x="895041" y="832547"/>
                      <a:pt x="893799" y="830535"/>
                      <a:pt x="892151" y="828468"/>
                    </a:cubicBezTo>
                    <a:cubicBezTo>
                      <a:pt x="890908" y="826389"/>
                      <a:pt x="889666" y="824376"/>
                      <a:pt x="888437" y="822229"/>
                    </a:cubicBezTo>
                    <a:lnTo>
                      <a:pt x="888437" y="821891"/>
                    </a:lnTo>
                    <a:cubicBezTo>
                      <a:pt x="880603" y="807399"/>
                      <a:pt x="890908" y="801172"/>
                      <a:pt x="900795" y="795324"/>
                    </a:cubicBezTo>
                    <a:cubicBezTo>
                      <a:pt x="903767" y="793717"/>
                      <a:pt x="906238" y="793717"/>
                      <a:pt x="906238" y="792906"/>
                    </a:cubicBezTo>
                    <a:cubicBezTo>
                      <a:pt x="906238" y="787153"/>
                      <a:pt x="905819" y="777617"/>
                      <a:pt x="905401" y="766420"/>
                    </a:cubicBezTo>
                    <a:cubicBezTo>
                      <a:pt x="905401" y="754872"/>
                      <a:pt x="904996" y="742068"/>
                      <a:pt x="904996" y="731330"/>
                    </a:cubicBezTo>
                    <a:lnTo>
                      <a:pt x="904996" y="730534"/>
                    </a:lnTo>
                    <a:cubicBezTo>
                      <a:pt x="904996" y="719729"/>
                      <a:pt x="904158" y="718918"/>
                      <a:pt x="897918" y="710612"/>
                    </a:cubicBezTo>
                    <a:cubicBezTo>
                      <a:pt x="893799" y="705641"/>
                      <a:pt x="888437" y="698672"/>
                      <a:pt x="880603" y="687070"/>
                    </a:cubicBezTo>
                    <a:cubicBezTo>
                      <a:pt x="867772" y="668418"/>
                      <a:pt x="868164" y="659774"/>
                      <a:pt x="876430" y="654398"/>
                    </a:cubicBezTo>
                    <a:cubicBezTo>
                      <a:pt x="880954" y="651116"/>
                      <a:pt x="886775" y="651116"/>
                      <a:pt x="893799" y="651116"/>
                    </a:cubicBezTo>
                    <a:cubicBezTo>
                      <a:pt x="900066" y="651116"/>
                      <a:pt x="908210" y="651521"/>
                      <a:pt x="913234" y="648158"/>
                    </a:cubicBezTo>
                    <a:lnTo>
                      <a:pt x="913653" y="648158"/>
                    </a:lnTo>
                    <a:cubicBezTo>
                      <a:pt x="919420" y="644539"/>
                      <a:pt x="923607" y="642391"/>
                      <a:pt x="926822" y="640716"/>
                    </a:cubicBezTo>
                    <a:cubicBezTo>
                      <a:pt x="931846" y="638298"/>
                      <a:pt x="932589" y="637839"/>
                      <a:pt x="937627" y="627575"/>
                    </a:cubicBezTo>
                  </a:path>
                </a:pathLst>
              </a:custGeom>
              <a:solidFill>
                <a:srgbClr val="FFFFFF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xmlns="" id="{C186CC9C-014A-481D-BE57-F3DA87BDCC76}"/>
                  </a:ext>
                </a:extLst>
              </p:cNvPr>
              <p:cNvSpPr/>
              <p:nvPr/>
            </p:nvSpPr>
            <p:spPr>
              <a:xfrm>
                <a:off x="4004575" y="4618173"/>
                <a:ext cx="1084744" cy="1305948"/>
              </a:xfrm>
              <a:custGeom>
                <a:avLst/>
                <a:gdLst>
                  <a:gd name="connsiteX0" fmla="*/ 871526 w 1084744"/>
                  <a:gd name="connsiteY0" fmla="*/ 1259271 h 1305948"/>
                  <a:gd name="connsiteX1" fmla="*/ 898795 w 1084744"/>
                  <a:gd name="connsiteY1" fmla="*/ 1126516 h 1305948"/>
                  <a:gd name="connsiteX2" fmla="*/ 899214 w 1084744"/>
                  <a:gd name="connsiteY2" fmla="*/ 1126125 h 1305948"/>
                  <a:gd name="connsiteX3" fmla="*/ 909128 w 1084744"/>
                  <a:gd name="connsiteY3" fmla="*/ 929323 h 1305948"/>
                  <a:gd name="connsiteX4" fmla="*/ 910343 w 1084744"/>
                  <a:gd name="connsiteY4" fmla="*/ 840910 h 1305948"/>
                  <a:gd name="connsiteX5" fmla="*/ 978077 w 1084744"/>
                  <a:gd name="connsiteY5" fmla="*/ 795029 h 1305948"/>
                  <a:gd name="connsiteX6" fmla="*/ 1000350 w 1084744"/>
                  <a:gd name="connsiteY6" fmla="*/ 793287 h 1305948"/>
                  <a:gd name="connsiteX7" fmla="*/ 1023162 w 1084744"/>
                  <a:gd name="connsiteY7" fmla="*/ 682480 h 1305948"/>
                  <a:gd name="connsiteX8" fmla="*/ 1039248 w 1084744"/>
                  <a:gd name="connsiteY8" fmla="*/ 571269 h 1305948"/>
                  <a:gd name="connsiteX9" fmla="*/ 1039248 w 1084744"/>
                  <a:gd name="connsiteY9" fmla="*/ 570863 h 1305948"/>
                  <a:gd name="connsiteX10" fmla="*/ 1046771 w 1084744"/>
                  <a:gd name="connsiteY10" fmla="*/ 546511 h 1305948"/>
                  <a:gd name="connsiteX11" fmla="*/ 1050864 w 1084744"/>
                  <a:gd name="connsiteY11" fmla="*/ 521700 h 1305948"/>
                  <a:gd name="connsiteX12" fmla="*/ 1042530 w 1084744"/>
                  <a:gd name="connsiteY12" fmla="*/ 426993 h 1305948"/>
                  <a:gd name="connsiteX13" fmla="*/ 1040869 w 1084744"/>
                  <a:gd name="connsiteY13" fmla="*/ 422888 h 1305948"/>
                  <a:gd name="connsiteX14" fmla="*/ 1020744 w 1084744"/>
                  <a:gd name="connsiteY14" fmla="*/ 400156 h 1305948"/>
                  <a:gd name="connsiteX15" fmla="*/ 1020744 w 1084744"/>
                  <a:gd name="connsiteY15" fmla="*/ 399683 h 1305948"/>
                  <a:gd name="connsiteX16" fmla="*/ 1004172 w 1084744"/>
                  <a:gd name="connsiteY16" fmla="*/ 306314 h 1305948"/>
                  <a:gd name="connsiteX17" fmla="*/ 997932 w 1084744"/>
                  <a:gd name="connsiteY17" fmla="*/ 264120 h 1305948"/>
                  <a:gd name="connsiteX18" fmla="*/ 997540 w 1084744"/>
                  <a:gd name="connsiteY18" fmla="*/ 263728 h 1305948"/>
                  <a:gd name="connsiteX19" fmla="*/ 995514 w 1084744"/>
                  <a:gd name="connsiteY19" fmla="*/ 257947 h 1305948"/>
                  <a:gd name="connsiteX20" fmla="*/ 1002484 w 1084744"/>
                  <a:gd name="connsiteY20" fmla="*/ 177733 h 1305948"/>
                  <a:gd name="connsiteX21" fmla="*/ 1002902 w 1084744"/>
                  <a:gd name="connsiteY21" fmla="*/ 177733 h 1305948"/>
                  <a:gd name="connsiteX22" fmla="*/ 1050053 w 1084744"/>
                  <a:gd name="connsiteY22" fmla="*/ 154988 h 1305948"/>
                  <a:gd name="connsiteX23" fmla="*/ 1084737 w 1084744"/>
                  <a:gd name="connsiteY23" fmla="*/ 140104 h 1305948"/>
                  <a:gd name="connsiteX24" fmla="*/ 1084737 w 1084744"/>
                  <a:gd name="connsiteY24" fmla="*/ 139699 h 1305948"/>
                  <a:gd name="connsiteX25" fmla="*/ 1050445 w 1084744"/>
                  <a:gd name="connsiteY25" fmla="*/ 124410 h 1305948"/>
                  <a:gd name="connsiteX26" fmla="*/ 1024769 w 1084744"/>
                  <a:gd name="connsiteY26" fmla="*/ 114482 h 1305948"/>
                  <a:gd name="connsiteX27" fmla="*/ 1021879 w 1084744"/>
                  <a:gd name="connsiteY27" fmla="*/ 112808 h 1305948"/>
                  <a:gd name="connsiteX28" fmla="*/ 1009466 w 1084744"/>
                  <a:gd name="connsiteY28" fmla="*/ 64441 h 1305948"/>
                  <a:gd name="connsiteX29" fmla="*/ 1014437 w 1084744"/>
                  <a:gd name="connsiteY29" fmla="*/ 27218 h 1305948"/>
                  <a:gd name="connsiteX30" fmla="*/ 961235 w 1084744"/>
                  <a:gd name="connsiteY30" fmla="*/ 36334 h 1305948"/>
                  <a:gd name="connsiteX31" fmla="*/ 926443 w 1084744"/>
                  <a:gd name="connsiteY31" fmla="*/ 42561 h 1305948"/>
                  <a:gd name="connsiteX32" fmla="*/ 888476 w 1084744"/>
                  <a:gd name="connsiteY32" fmla="*/ 24733 h 1305948"/>
                  <a:gd name="connsiteX33" fmla="*/ 883897 w 1084744"/>
                  <a:gd name="connsiteY33" fmla="*/ 20235 h 1305948"/>
                  <a:gd name="connsiteX34" fmla="*/ 883074 w 1084744"/>
                  <a:gd name="connsiteY34" fmla="*/ 23530 h 1305948"/>
                  <a:gd name="connsiteX35" fmla="*/ 877293 w 1084744"/>
                  <a:gd name="connsiteY35" fmla="*/ 46667 h 1305948"/>
                  <a:gd name="connsiteX36" fmla="*/ 876050 w 1084744"/>
                  <a:gd name="connsiteY36" fmla="*/ 56986 h 1305948"/>
                  <a:gd name="connsiteX37" fmla="*/ 847160 w 1084744"/>
                  <a:gd name="connsiteY37" fmla="*/ 49152 h 1305948"/>
                  <a:gd name="connsiteX38" fmla="*/ 832222 w 1084744"/>
                  <a:gd name="connsiteY38" fmla="*/ 18087 h 1305948"/>
                  <a:gd name="connsiteX39" fmla="*/ 803751 w 1084744"/>
                  <a:gd name="connsiteY39" fmla="*/ 8633 h 1305948"/>
                  <a:gd name="connsiteX40" fmla="*/ 757842 w 1084744"/>
                  <a:gd name="connsiteY40" fmla="*/ 1988 h 1305948"/>
                  <a:gd name="connsiteX41" fmla="*/ 737583 w 1084744"/>
                  <a:gd name="connsiteY41" fmla="*/ 6945 h 1305948"/>
                  <a:gd name="connsiteX42" fmla="*/ 732639 w 1084744"/>
                  <a:gd name="connsiteY42" fmla="*/ 19357 h 1305948"/>
                  <a:gd name="connsiteX43" fmla="*/ 727682 w 1084744"/>
                  <a:gd name="connsiteY43" fmla="*/ 29284 h 1305948"/>
                  <a:gd name="connsiteX44" fmla="*/ 710314 w 1084744"/>
                  <a:gd name="connsiteY44" fmla="*/ 34255 h 1305948"/>
                  <a:gd name="connsiteX45" fmla="*/ 704546 w 1084744"/>
                  <a:gd name="connsiteY45" fmla="*/ 34660 h 1305948"/>
                  <a:gd name="connsiteX46" fmla="*/ 704141 w 1084744"/>
                  <a:gd name="connsiteY46" fmla="*/ 34660 h 1305948"/>
                  <a:gd name="connsiteX47" fmla="*/ 686839 w 1084744"/>
                  <a:gd name="connsiteY47" fmla="*/ 37537 h 1305948"/>
                  <a:gd name="connsiteX48" fmla="*/ 673157 w 1084744"/>
                  <a:gd name="connsiteY48" fmla="*/ 41291 h 1305948"/>
                  <a:gd name="connsiteX49" fmla="*/ 664932 w 1084744"/>
                  <a:gd name="connsiteY49" fmla="*/ 44573 h 1305948"/>
                  <a:gd name="connsiteX50" fmla="*/ 664432 w 1084744"/>
                  <a:gd name="connsiteY50" fmla="*/ 68183 h 1305948"/>
                  <a:gd name="connsiteX51" fmla="*/ 662460 w 1084744"/>
                  <a:gd name="connsiteY51" fmla="*/ 73963 h 1305948"/>
                  <a:gd name="connsiteX52" fmla="*/ 638068 w 1084744"/>
                  <a:gd name="connsiteY52" fmla="*/ 89658 h 1305948"/>
                  <a:gd name="connsiteX53" fmla="*/ 616903 w 1084744"/>
                  <a:gd name="connsiteY53" fmla="*/ 83418 h 1305948"/>
                  <a:gd name="connsiteX54" fmla="*/ 607016 w 1084744"/>
                  <a:gd name="connsiteY54" fmla="*/ 93345 h 1305948"/>
                  <a:gd name="connsiteX55" fmla="*/ 606179 w 1084744"/>
                  <a:gd name="connsiteY55" fmla="*/ 94615 h 1305948"/>
                  <a:gd name="connsiteX56" fmla="*/ 593429 w 1084744"/>
                  <a:gd name="connsiteY56" fmla="*/ 116495 h 1305948"/>
                  <a:gd name="connsiteX57" fmla="*/ 558245 w 1084744"/>
                  <a:gd name="connsiteY57" fmla="*/ 138024 h 1305948"/>
                  <a:gd name="connsiteX58" fmla="*/ 544644 w 1084744"/>
                  <a:gd name="connsiteY58" fmla="*/ 136809 h 1305948"/>
                  <a:gd name="connsiteX59" fmla="*/ 507920 w 1084744"/>
                  <a:gd name="connsiteY59" fmla="*/ 121844 h 1305948"/>
                  <a:gd name="connsiteX60" fmla="*/ 507920 w 1084744"/>
                  <a:gd name="connsiteY60" fmla="*/ 121452 h 1305948"/>
                  <a:gd name="connsiteX61" fmla="*/ 507474 w 1084744"/>
                  <a:gd name="connsiteY61" fmla="*/ 121452 h 1305948"/>
                  <a:gd name="connsiteX62" fmla="*/ 499195 w 1084744"/>
                  <a:gd name="connsiteY62" fmla="*/ 114077 h 1305948"/>
                  <a:gd name="connsiteX63" fmla="*/ 487647 w 1084744"/>
                  <a:gd name="connsiteY63" fmla="*/ 106554 h 1305948"/>
                  <a:gd name="connsiteX64" fmla="*/ 430124 w 1084744"/>
                  <a:gd name="connsiteY64" fmla="*/ 89252 h 1305948"/>
                  <a:gd name="connsiteX65" fmla="*/ 425207 w 1084744"/>
                  <a:gd name="connsiteY65" fmla="*/ 92534 h 1305948"/>
                  <a:gd name="connsiteX66" fmla="*/ 378988 w 1084744"/>
                  <a:gd name="connsiteY66" fmla="*/ 106554 h 1305948"/>
                  <a:gd name="connsiteX67" fmla="*/ 333917 w 1084744"/>
                  <a:gd name="connsiteY67" fmla="*/ 92534 h 1305948"/>
                  <a:gd name="connsiteX68" fmla="*/ 330635 w 1084744"/>
                  <a:gd name="connsiteY68" fmla="*/ 88847 h 1305948"/>
                  <a:gd name="connsiteX69" fmla="*/ 280554 w 1084744"/>
                  <a:gd name="connsiteY69" fmla="*/ 84687 h 1305948"/>
                  <a:gd name="connsiteX70" fmla="*/ 278582 w 1084744"/>
                  <a:gd name="connsiteY70" fmla="*/ 92143 h 1305948"/>
                  <a:gd name="connsiteX71" fmla="*/ 283106 w 1084744"/>
                  <a:gd name="connsiteY71" fmla="*/ 93345 h 1305948"/>
                  <a:gd name="connsiteX72" fmla="*/ 298828 w 1084744"/>
                  <a:gd name="connsiteY72" fmla="*/ 107837 h 1305948"/>
                  <a:gd name="connsiteX73" fmla="*/ 299165 w 1084744"/>
                  <a:gd name="connsiteY73" fmla="*/ 111997 h 1305948"/>
                  <a:gd name="connsiteX74" fmla="*/ 286389 w 1084744"/>
                  <a:gd name="connsiteY74" fmla="*/ 140509 h 1305948"/>
                  <a:gd name="connsiteX75" fmla="*/ 250407 w 1084744"/>
                  <a:gd name="connsiteY75" fmla="*/ 192144 h 1305948"/>
                  <a:gd name="connsiteX76" fmla="*/ 159118 w 1084744"/>
                  <a:gd name="connsiteY76" fmla="*/ 310406 h 1305948"/>
                  <a:gd name="connsiteX77" fmla="*/ 158713 w 1084744"/>
                  <a:gd name="connsiteY77" fmla="*/ 310406 h 1305948"/>
                  <a:gd name="connsiteX78" fmla="*/ 138453 w 1084744"/>
                  <a:gd name="connsiteY78" fmla="*/ 320401 h 1305948"/>
                  <a:gd name="connsiteX79" fmla="*/ 27241 w 1084744"/>
                  <a:gd name="connsiteY79" fmla="*/ 379829 h 1305948"/>
                  <a:gd name="connsiteX80" fmla="*/ 15707 w 1084744"/>
                  <a:gd name="connsiteY80" fmla="*/ 389027 h 1305948"/>
                  <a:gd name="connsiteX81" fmla="*/ 8292 w 1084744"/>
                  <a:gd name="connsiteY81" fmla="*/ 410070 h 1305948"/>
                  <a:gd name="connsiteX82" fmla="*/ 8292 w 1084744"/>
                  <a:gd name="connsiteY82" fmla="*/ 411758 h 1305948"/>
                  <a:gd name="connsiteX83" fmla="*/ 14464 w 1084744"/>
                  <a:gd name="connsiteY83" fmla="*/ 518351 h 1305948"/>
                  <a:gd name="connsiteX84" fmla="*/ 14464 w 1084744"/>
                  <a:gd name="connsiteY84" fmla="*/ 519958 h 1305948"/>
                  <a:gd name="connsiteX85" fmla="*/ 16503 w 1084744"/>
                  <a:gd name="connsiteY85" fmla="*/ 548524 h 1305948"/>
                  <a:gd name="connsiteX86" fmla="*/ 16503 w 1084744"/>
                  <a:gd name="connsiteY86" fmla="*/ 548997 h 1305948"/>
                  <a:gd name="connsiteX87" fmla="*/ 16112 w 1084744"/>
                  <a:gd name="connsiteY87" fmla="*/ 589921 h 1305948"/>
                  <a:gd name="connsiteX88" fmla="*/ 16112 w 1084744"/>
                  <a:gd name="connsiteY88" fmla="*/ 590313 h 1305948"/>
                  <a:gd name="connsiteX89" fmla="*/ 16112 w 1084744"/>
                  <a:gd name="connsiteY89" fmla="*/ 591528 h 1305948"/>
                  <a:gd name="connsiteX90" fmla="*/ 7860 w 1084744"/>
                  <a:gd name="connsiteY90" fmla="*/ 641164 h 1305948"/>
                  <a:gd name="connsiteX91" fmla="*/ 1282 w 1084744"/>
                  <a:gd name="connsiteY91" fmla="*/ 699849 h 1305948"/>
                  <a:gd name="connsiteX92" fmla="*/ 85562 w 1084744"/>
                  <a:gd name="connsiteY92" fmla="*/ 729240 h 1305948"/>
                  <a:gd name="connsiteX93" fmla="*/ 92126 w 1084744"/>
                  <a:gd name="connsiteY93" fmla="*/ 730914 h 1305948"/>
                  <a:gd name="connsiteX94" fmla="*/ 92572 w 1084744"/>
                  <a:gd name="connsiteY94" fmla="*/ 737478 h 1305948"/>
                  <a:gd name="connsiteX95" fmla="*/ 119908 w 1084744"/>
                  <a:gd name="connsiteY95" fmla="*/ 833401 h 1305948"/>
                  <a:gd name="connsiteX96" fmla="*/ 175676 w 1084744"/>
                  <a:gd name="connsiteY96" fmla="*/ 921881 h 1305948"/>
                  <a:gd name="connsiteX97" fmla="*/ 176420 w 1084744"/>
                  <a:gd name="connsiteY97" fmla="*/ 923556 h 1305948"/>
                  <a:gd name="connsiteX98" fmla="*/ 176420 w 1084744"/>
                  <a:gd name="connsiteY98" fmla="*/ 925622 h 1305948"/>
                  <a:gd name="connsiteX99" fmla="*/ 177324 w 1084744"/>
                  <a:gd name="connsiteY99" fmla="*/ 971112 h 1305948"/>
                  <a:gd name="connsiteX100" fmla="*/ 195868 w 1084744"/>
                  <a:gd name="connsiteY100" fmla="*/ 962792 h 1305948"/>
                  <a:gd name="connsiteX101" fmla="*/ 279325 w 1084744"/>
                  <a:gd name="connsiteY101" fmla="*/ 1000826 h 1305948"/>
                  <a:gd name="connsiteX102" fmla="*/ 331864 w 1084744"/>
                  <a:gd name="connsiteY102" fmla="*/ 950852 h 1305948"/>
                  <a:gd name="connsiteX103" fmla="*/ 347937 w 1084744"/>
                  <a:gd name="connsiteY103" fmla="*/ 955417 h 1305948"/>
                  <a:gd name="connsiteX104" fmla="*/ 371924 w 1084744"/>
                  <a:gd name="connsiteY104" fmla="*/ 1025705 h 1305948"/>
                  <a:gd name="connsiteX105" fmla="*/ 423964 w 1084744"/>
                  <a:gd name="connsiteY105" fmla="*/ 1051259 h 1305948"/>
                  <a:gd name="connsiteX106" fmla="*/ 453314 w 1084744"/>
                  <a:gd name="connsiteY106" fmla="*/ 1065751 h 1305948"/>
                  <a:gd name="connsiteX107" fmla="*/ 466955 w 1084744"/>
                  <a:gd name="connsiteY107" fmla="*/ 1100503 h 1305948"/>
                  <a:gd name="connsiteX108" fmla="*/ 534271 w 1084744"/>
                  <a:gd name="connsiteY108" fmla="*/ 1128191 h 1305948"/>
                  <a:gd name="connsiteX109" fmla="*/ 547966 w 1084744"/>
                  <a:gd name="connsiteY109" fmla="*/ 1143426 h 1305948"/>
                  <a:gd name="connsiteX110" fmla="*/ 561608 w 1084744"/>
                  <a:gd name="connsiteY110" fmla="*/ 1184418 h 1305948"/>
                  <a:gd name="connsiteX111" fmla="*/ 572332 w 1084744"/>
                  <a:gd name="connsiteY111" fmla="*/ 1194332 h 1305948"/>
                  <a:gd name="connsiteX112" fmla="*/ 630599 w 1084744"/>
                  <a:gd name="connsiteY112" fmla="*/ 1195615 h 1305948"/>
                  <a:gd name="connsiteX113" fmla="*/ 666134 w 1084744"/>
                  <a:gd name="connsiteY113" fmla="*/ 1235256 h 1305948"/>
                  <a:gd name="connsiteX114" fmla="*/ 692607 w 1084744"/>
                  <a:gd name="connsiteY114" fmla="*/ 1298115 h 1305948"/>
                  <a:gd name="connsiteX115" fmla="*/ 700427 w 1084744"/>
                  <a:gd name="connsiteY115" fmla="*/ 1305949 h 1305948"/>
                  <a:gd name="connsiteX116" fmla="*/ 865705 w 1084744"/>
                  <a:gd name="connsiteY116" fmla="*/ 1297305 h 1305948"/>
                  <a:gd name="connsiteX117" fmla="*/ 871526 w 1084744"/>
                  <a:gd name="connsiteY117" fmla="*/ 1259271 h 130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084744" h="1305948">
                    <a:moveTo>
                      <a:pt x="871526" y="1259271"/>
                    </a:moveTo>
                    <a:cubicBezTo>
                      <a:pt x="877293" y="1216672"/>
                      <a:pt x="886329" y="1153016"/>
                      <a:pt x="898795" y="1126516"/>
                    </a:cubicBezTo>
                    <a:lnTo>
                      <a:pt x="899214" y="1126125"/>
                    </a:lnTo>
                    <a:cubicBezTo>
                      <a:pt x="910343" y="1101773"/>
                      <a:pt x="909533" y="1004986"/>
                      <a:pt x="909128" y="929323"/>
                    </a:cubicBezTo>
                    <a:cubicBezTo>
                      <a:pt x="909128" y="890074"/>
                      <a:pt x="908722" y="856213"/>
                      <a:pt x="910343" y="840910"/>
                    </a:cubicBezTo>
                    <a:cubicBezTo>
                      <a:pt x="914895" y="797919"/>
                      <a:pt x="944271" y="796636"/>
                      <a:pt x="978077" y="795029"/>
                    </a:cubicBezTo>
                    <a:cubicBezTo>
                      <a:pt x="985601" y="794502"/>
                      <a:pt x="993043" y="794164"/>
                      <a:pt x="1000350" y="793287"/>
                    </a:cubicBezTo>
                    <a:cubicBezTo>
                      <a:pt x="1015788" y="791612"/>
                      <a:pt x="1019461" y="737951"/>
                      <a:pt x="1023162" y="682480"/>
                    </a:cubicBezTo>
                    <a:cubicBezTo>
                      <a:pt x="1025971" y="640354"/>
                      <a:pt x="1029321" y="597417"/>
                      <a:pt x="1039248" y="571269"/>
                    </a:cubicBezTo>
                    <a:lnTo>
                      <a:pt x="1039248" y="570863"/>
                    </a:lnTo>
                    <a:cubicBezTo>
                      <a:pt x="1042138" y="563084"/>
                      <a:pt x="1044610" y="554831"/>
                      <a:pt x="1046771" y="546511"/>
                    </a:cubicBezTo>
                    <a:cubicBezTo>
                      <a:pt x="1048378" y="538273"/>
                      <a:pt x="1050053" y="529953"/>
                      <a:pt x="1050864" y="521700"/>
                    </a:cubicBezTo>
                    <a:cubicBezTo>
                      <a:pt x="1055348" y="479101"/>
                      <a:pt x="1048784" y="440270"/>
                      <a:pt x="1042530" y="426993"/>
                    </a:cubicBezTo>
                    <a:cubicBezTo>
                      <a:pt x="1040869" y="423360"/>
                      <a:pt x="1040869" y="422888"/>
                      <a:pt x="1040869" y="422888"/>
                    </a:cubicBezTo>
                    <a:cubicBezTo>
                      <a:pt x="1034696" y="422888"/>
                      <a:pt x="1028510" y="422888"/>
                      <a:pt x="1020744" y="400156"/>
                    </a:cubicBezTo>
                    <a:lnTo>
                      <a:pt x="1020744" y="399683"/>
                    </a:lnTo>
                    <a:cubicBezTo>
                      <a:pt x="1014032" y="380302"/>
                      <a:pt x="1008264" y="338986"/>
                      <a:pt x="1004172" y="306314"/>
                    </a:cubicBezTo>
                    <a:cubicBezTo>
                      <a:pt x="1001700" y="285649"/>
                      <a:pt x="999202" y="268685"/>
                      <a:pt x="997932" y="264120"/>
                    </a:cubicBezTo>
                    <a:lnTo>
                      <a:pt x="997540" y="263728"/>
                    </a:lnTo>
                    <a:cubicBezTo>
                      <a:pt x="997135" y="262445"/>
                      <a:pt x="996325" y="260432"/>
                      <a:pt x="995514" y="257947"/>
                    </a:cubicBezTo>
                    <a:cubicBezTo>
                      <a:pt x="988005" y="238498"/>
                      <a:pt x="973121" y="199194"/>
                      <a:pt x="1002484" y="177733"/>
                    </a:cubicBezTo>
                    <a:lnTo>
                      <a:pt x="1002902" y="177733"/>
                    </a:lnTo>
                    <a:cubicBezTo>
                      <a:pt x="1015234" y="168670"/>
                      <a:pt x="1033481" y="161566"/>
                      <a:pt x="1050053" y="154988"/>
                    </a:cubicBezTo>
                    <a:cubicBezTo>
                      <a:pt x="1068624" y="147479"/>
                      <a:pt x="1085129" y="141306"/>
                      <a:pt x="1084737" y="140104"/>
                    </a:cubicBezTo>
                    <a:lnTo>
                      <a:pt x="1084737" y="139699"/>
                    </a:lnTo>
                    <a:cubicBezTo>
                      <a:pt x="1082644" y="134323"/>
                      <a:pt x="1065693" y="128894"/>
                      <a:pt x="1050445" y="124410"/>
                    </a:cubicBezTo>
                    <a:cubicBezTo>
                      <a:pt x="1040464" y="121047"/>
                      <a:pt x="1031468" y="118170"/>
                      <a:pt x="1024769" y="114482"/>
                    </a:cubicBezTo>
                    <a:cubicBezTo>
                      <a:pt x="1023554" y="114077"/>
                      <a:pt x="1022757" y="113199"/>
                      <a:pt x="1021879" y="112808"/>
                    </a:cubicBezTo>
                    <a:cubicBezTo>
                      <a:pt x="1012438" y="104488"/>
                      <a:pt x="1009075" y="84687"/>
                      <a:pt x="1009466" y="64441"/>
                    </a:cubicBezTo>
                    <a:cubicBezTo>
                      <a:pt x="1009939" y="50827"/>
                      <a:pt x="1011627" y="36740"/>
                      <a:pt x="1014437" y="27218"/>
                    </a:cubicBezTo>
                    <a:cubicBezTo>
                      <a:pt x="1003713" y="28487"/>
                      <a:pt x="981846" y="32580"/>
                      <a:pt x="961235" y="36334"/>
                    </a:cubicBezTo>
                    <a:cubicBezTo>
                      <a:pt x="947958" y="38752"/>
                      <a:pt x="935154" y="41291"/>
                      <a:pt x="926443" y="42561"/>
                    </a:cubicBezTo>
                    <a:cubicBezTo>
                      <a:pt x="905373" y="45451"/>
                      <a:pt x="895905" y="33849"/>
                      <a:pt x="888476" y="24733"/>
                    </a:cubicBezTo>
                    <a:cubicBezTo>
                      <a:pt x="886788" y="22720"/>
                      <a:pt x="885113" y="21045"/>
                      <a:pt x="883897" y="20235"/>
                    </a:cubicBezTo>
                    <a:cubicBezTo>
                      <a:pt x="883466" y="19830"/>
                      <a:pt x="884708" y="21437"/>
                      <a:pt x="883074" y="23530"/>
                    </a:cubicBezTo>
                    <a:cubicBezTo>
                      <a:pt x="877698" y="31432"/>
                      <a:pt x="877698" y="40886"/>
                      <a:pt x="877293" y="46667"/>
                    </a:cubicBezTo>
                    <a:cubicBezTo>
                      <a:pt x="877293" y="51219"/>
                      <a:pt x="877293" y="54109"/>
                      <a:pt x="876050" y="56986"/>
                    </a:cubicBezTo>
                    <a:cubicBezTo>
                      <a:pt x="870688" y="67723"/>
                      <a:pt x="864043" y="65711"/>
                      <a:pt x="847160" y="49152"/>
                    </a:cubicBezTo>
                    <a:cubicBezTo>
                      <a:pt x="834302" y="35862"/>
                      <a:pt x="833073" y="26002"/>
                      <a:pt x="832222" y="18087"/>
                    </a:cubicBezTo>
                    <a:cubicBezTo>
                      <a:pt x="831831" y="13590"/>
                      <a:pt x="831831" y="11118"/>
                      <a:pt x="803751" y="8633"/>
                    </a:cubicBezTo>
                    <a:cubicBezTo>
                      <a:pt x="782654" y="6945"/>
                      <a:pt x="768229" y="4068"/>
                      <a:pt x="757842" y="1988"/>
                    </a:cubicBezTo>
                    <a:cubicBezTo>
                      <a:pt x="745092" y="-889"/>
                      <a:pt x="741297" y="-1699"/>
                      <a:pt x="737583" y="6945"/>
                    </a:cubicBezTo>
                    <a:cubicBezTo>
                      <a:pt x="734692" y="12793"/>
                      <a:pt x="733450" y="16480"/>
                      <a:pt x="732639" y="19357"/>
                    </a:cubicBezTo>
                    <a:cubicBezTo>
                      <a:pt x="731397" y="23922"/>
                      <a:pt x="730559" y="26407"/>
                      <a:pt x="727682" y="29284"/>
                    </a:cubicBezTo>
                    <a:cubicBezTo>
                      <a:pt x="723995" y="32566"/>
                      <a:pt x="719876" y="32971"/>
                      <a:pt x="710314" y="34255"/>
                    </a:cubicBezTo>
                    <a:lnTo>
                      <a:pt x="704546" y="34660"/>
                    </a:lnTo>
                    <a:lnTo>
                      <a:pt x="704141" y="34660"/>
                    </a:lnTo>
                    <a:cubicBezTo>
                      <a:pt x="697969" y="35457"/>
                      <a:pt x="692201" y="36334"/>
                      <a:pt x="686839" y="37537"/>
                    </a:cubicBezTo>
                    <a:cubicBezTo>
                      <a:pt x="681815" y="38415"/>
                      <a:pt x="677263" y="39616"/>
                      <a:pt x="673157" y="41291"/>
                    </a:cubicBezTo>
                    <a:cubicBezTo>
                      <a:pt x="668228" y="42966"/>
                      <a:pt x="664932" y="44182"/>
                      <a:pt x="664932" y="44573"/>
                    </a:cubicBezTo>
                    <a:cubicBezTo>
                      <a:pt x="664932" y="49544"/>
                      <a:pt x="666580" y="57796"/>
                      <a:pt x="664432" y="68183"/>
                    </a:cubicBezTo>
                    <a:cubicBezTo>
                      <a:pt x="664095" y="70195"/>
                      <a:pt x="663271" y="71883"/>
                      <a:pt x="662460" y="73963"/>
                    </a:cubicBezTo>
                    <a:cubicBezTo>
                      <a:pt x="659138" y="83080"/>
                      <a:pt x="651655" y="89658"/>
                      <a:pt x="638068" y="89658"/>
                    </a:cubicBezTo>
                    <a:cubicBezTo>
                      <a:pt x="627276" y="89658"/>
                      <a:pt x="621104" y="85903"/>
                      <a:pt x="616903" y="83418"/>
                    </a:cubicBezTo>
                    <a:cubicBezTo>
                      <a:pt x="615323" y="82675"/>
                      <a:pt x="614931" y="82148"/>
                      <a:pt x="607016" y="93345"/>
                    </a:cubicBezTo>
                    <a:lnTo>
                      <a:pt x="606179" y="94615"/>
                    </a:lnTo>
                    <a:cubicBezTo>
                      <a:pt x="600912" y="102934"/>
                      <a:pt x="596711" y="110322"/>
                      <a:pt x="593429" y="116495"/>
                    </a:cubicBezTo>
                    <a:cubicBezTo>
                      <a:pt x="582624" y="135944"/>
                      <a:pt x="577275" y="146344"/>
                      <a:pt x="558245" y="138024"/>
                    </a:cubicBezTo>
                    <a:cubicBezTo>
                      <a:pt x="553721" y="135944"/>
                      <a:pt x="549196" y="136349"/>
                      <a:pt x="544644" y="136809"/>
                    </a:cubicBezTo>
                    <a:cubicBezTo>
                      <a:pt x="533029" y="137619"/>
                      <a:pt x="521940" y="138429"/>
                      <a:pt x="507920" y="121844"/>
                    </a:cubicBezTo>
                    <a:lnTo>
                      <a:pt x="507920" y="121452"/>
                    </a:lnTo>
                    <a:lnTo>
                      <a:pt x="507474" y="121452"/>
                    </a:lnTo>
                    <a:cubicBezTo>
                      <a:pt x="505354" y="118967"/>
                      <a:pt x="502477" y="116495"/>
                      <a:pt x="499195" y="114077"/>
                    </a:cubicBezTo>
                    <a:cubicBezTo>
                      <a:pt x="495872" y="111592"/>
                      <a:pt x="491780" y="109107"/>
                      <a:pt x="487647" y="106554"/>
                    </a:cubicBezTo>
                    <a:cubicBezTo>
                      <a:pt x="465726" y="94615"/>
                      <a:pt x="438038" y="86781"/>
                      <a:pt x="430124" y="89252"/>
                    </a:cubicBezTo>
                    <a:cubicBezTo>
                      <a:pt x="427692" y="90063"/>
                      <a:pt x="426450" y="91333"/>
                      <a:pt x="425207" y="92534"/>
                    </a:cubicBezTo>
                    <a:cubicBezTo>
                      <a:pt x="419845" y="97910"/>
                      <a:pt x="413592" y="104150"/>
                      <a:pt x="378988" y="106554"/>
                    </a:cubicBezTo>
                    <a:cubicBezTo>
                      <a:pt x="342575" y="109107"/>
                      <a:pt x="338050" y="100801"/>
                      <a:pt x="333917" y="92534"/>
                    </a:cubicBezTo>
                    <a:cubicBezTo>
                      <a:pt x="333107" y="90927"/>
                      <a:pt x="332202" y="89658"/>
                      <a:pt x="330635" y="88847"/>
                    </a:cubicBezTo>
                    <a:cubicBezTo>
                      <a:pt x="321505" y="84687"/>
                      <a:pt x="291750" y="84687"/>
                      <a:pt x="280554" y="84687"/>
                    </a:cubicBezTo>
                    <a:cubicBezTo>
                      <a:pt x="279325" y="88456"/>
                      <a:pt x="278582" y="91333"/>
                      <a:pt x="278582" y="92143"/>
                    </a:cubicBezTo>
                    <a:cubicBezTo>
                      <a:pt x="279325" y="92940"/>
                      <a:pt x="281458" y="93345"/>
                      <a:pt x="283106" y="93345"/>
                    </a:cubicBezTo>
                    <a:cubicBezTo>
                      <a:pt x="291750" y="93818"/>
                      <a:pt x="298828" y="94209"/>
                      <a:pt x="298828" y="107837"/>
                    </a:cubicBezTo>
                    <a:cubicBezTo>
                      <a:pt x="298828" y="109512"/>
                      <a:pt x="299165" y="110714"/>
                      <a:pt x="299165" y="111997"/>
                    </a:cubicBezTo>
                    <a:cubicBezTo>
                      <a:pt x="301218" y="120236"/>
                      <a:pt x="302056" y="124410"/>
                      <a:pt x="286389" y="140509"/>
                    </a:cubicBezTo>
                    <a:cubicBezTo>
                      <a:pt x="280959" y="145939"/>
                      <a:pt x="266939" y="166928"/>
                      <a:pt x="250407" y="192144"/>
                    </a:cubicBezTo>
                    <a:cubicBezTo>
                      <a:pt x="219005" y="239308"/>
                      <a:pt x="178499" y="300546"/>
                      <a:pt x="159118" y="310406"/>
                    </a:cubicBezTo>
                    <a:lnTo>
                      <a:pt x="158713" y="310406"/>
                    </a:lnTo>
                    <a:cubicBezTo>
                      <a:pt x="151703" y="314161"/>
                      <a:pt x="145935" y="317051"/>
                      <a:pt x="138453" y="320401"/>
                    </a:cubicBezTo>
                    <a:cubicBezTo>
                      <a:pt x="100851" y="338986"/>
                      <a:pt x="35966" y="370375"/>
                      <a:pt x="27241" y="379829"/>
                    </a:cubicBezTo>
                    <a:cubicBezTo>
                      <a:pt x="22784" y="384448"/>
                      <a:pt x="18989" y="386866"/>
                      <a:pt x="15707" y="389027"/>
                    </a:cubicBezTo>
                    <a:cubicBezTo>
                      <a:pt x="11574" y="391499"/>
                      <a:pt x="9089" y="393511"/>
                      <a:pt x="8292" y="410070"/>
                    </a:cubicBezTo>
                    <a:lnTo>
                      <a:pt x="8292" y="411758"/>
                    </a:lnTo>
                    <a:cubicBezTo>
                      <a:pt x="7454" y="441080"/>
                      <a:pt x="12830" y="499752"/>
                      <a:pt x="14464" y="518351"/>
                    </a:cubicBezTo>
                    <a:lnTo>
                      <a:pt x="14464" y="519958"/>
                    </a:lnTo>
                    <a:cubicBezTo>
                      <a:pt x="15302" y="528737"/>
                      <a:pt x="16112" y="537867"/>
                      <a:pt x="16503" y="548524"/>
                    </a:cubicBezTo>
                    <a:lnTo>
                      <a:pt x="16503" y="548997"/>
                    </a:lnTo>
                    <a:cubicBezTo>
                      <a:pt x="16936" y="559721"/>
                      <a:pt x="16936" y="572943"/>
                      <a:pt x="16112" y="589921"/>
                    </a:cubicBezTo>
                    <a:lnTo>
                      <a:pt x="16112" y="590313"/>
                    </a:lnTo>
                    <a:lnTo>
                      <a:pt x="16112" y="591528"/>
                    </a:lnTo>
                    <a:cubicBezTo>
                      <a:pt x="15302" y="605210"/>
                      <a:pt x="11574" y="623444"/>
                      <a:pt x="7860" y="641164"/>
                    </a:cubicBezTo>
                    <a:cubicBezTo>
                      <a:pt x="2849" y="667664"/>
                      <a:pt x="-2513" y="693205"/>
                      <a:pt x="1282" y="699849"/>
                    </a:cubicBezTo>
                    <a:cubicBezTo>
                      <a:pt x="8697" y="712329"/>
                      <a:pt x="85562" y="729240"/>
                      <a:pt x="85562" y="729240"/>
                    </a:cubicBezTo>
                    <a:lnTo>
                      <a:pt x="92126" y="730914"/>
                    </a:lnTo>
                    <a:lnTo>
                      <a:pt x="92572" y="737478"/>
                    </a:lnTo>
                    <a:cubicBezTo>
                      <a:pt x="92572" y="737478"/>
                      <a:pt x="97164" y="804902"/>
                      <a:pt x="119908" y="833401"/>
                    </a:cubicBezTo>
                    <a:cubicBezTo>
                      <a:pt x="144625" y="864384"/>
                      <a:pt x="175676" y="921543"/>
                      <a:pt x="175676" y="921881"/>
                    </a:cubicBezTo>
                    <a:lnTo>
                      <a:pt x="176420" y="923556"/>
                    </a:lnTo>
                    <a:lnTo>
                      <a:pt x="176420" y="925622"/>
                    </a:lnTo>
                    <a:lnTo>
                      <a:pt x="177324" y="971112"/>
                    </a:lnTo>
                    <a:cubicBezTo>
                      <a:pt x="185145" y="967424"/>
                      <a:pt x="191749" y="961982"/>
                      <a:pt x="195868" y="962792"/>
                    </a:cubicBezTo>
                    <a:cubicBezTo>
                      <a:pt x="200798" y="963197"/>
                      <a:pt x="263252" y="998813"/>
                      <a:pt x="279325" y="1000826"/>
                    </a:cubicBezTo>
                    <a:cubicBezTo>
                      <a:pt x="295438" y="1002501"/>
                      <a:pt x="328488" y="954134"/>
                      <a:pt x="331864" y="950852"/>
                    </a:cubicBezTo>
                    <a:cubicBezTo>
                      <a:pt x="335552" y="947962"/>
                      <a:pt x="344209" y="951649"/>
                      <a:pt x="347937" y="955417"/>
                    </a:cubicBezTo>
                    <a:cubicBezTo>
                      <a:pt x="352043" y="959105"/>
                      <a:pt x="369020" y="1019073"/>
                      <a:pt x="371924" y="1025705"/>
                    </a:cubicBezTo>
                    <a:cubicBezTo>
                      <a:pt x="374855" y="1032215"/>
                      <a:pt x="421925" y="1049652"/>
                      <a:pt x="423964" y="1051259"/>
                    </a:cubicBezTo>
                    <a:cubicBezTo>
                      <a:pt x="426450" y="1053339"/>
                      <a:pt x="452477" y="1064144"/>
                      <a:pt x="453314" y="1065751"/>
                    </a:cubicBezTo>
                    <a:cubicBezTo>
                      <a:pt x="454111" y="1067021"/>
                      <a:pt x="465321" y="1095600"/>
                      <a:pt x="466955" y="1100503"/>
                    </a:cubicBezTo>
                    <a:cubicBezTo>
                      <a:pt x="469035" y="1105460"/>
                      <a:pt x="534271" y="1128191"/>
                      <a:pt x="534271" y="1128191"/>
                    </a:cubicBezTo>
                    <a:lnTo>
                      <a:pt x="547966" y="1143426"/>
                    </a:lnTo>
                    <a:lnTo>
                      <a:pt x="561608" y="1184418"/>
                    </a:lnTo>
                    <a:lnTo>
                      <a:pt x="572332" y="1194332"/>
                    </a:lnTo>
                    <a:lnTo>
                      <a:pt x="630599" y="1195615"/>
                    </a:lnTo>
                    <a:cubicBezTo>
                      <a:pt x="630599" y="1195615"/>
                      <a:pt x="661542" y="1230759"/>
                      <a:pt x="666134" y="1235256"/>
                    </a:cubicBezTo>
                    <a:cubicBezTo>
                      <a:pt x="670699" y="1239808"/>
                      <a:pt x="692607" y="1298115"/>
                      <a:pt x="692607" y="1298115"/>
                    </a:cubicBezTo>
                    <a:lnTo>
                      <a:pt x="700427" y="1305949"/>
                    </a:lnTo>
                    <a:cubicBezTo>
                      <a:pt x="747145" y="1304747"/>
                      <a:pt x="863219" y="1300181"/>
                      <a:pt x="865705" y="1297305"/>
                    </a:cubicBezTo>
                    <a:cubicBezTo>
                      <a:pt x="866555" y="1294820"/>
                      <a:pt x="868568" y="1279517"/>
                      <a:pt x="871526" y="1259271"/>
                    </a:cubicBezTo>
                  </a:path>
                </a:pathLst>
              </a:custGeom>
              <a:solidFill>
                <a:srgbClr val="FFFFFF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xmlns="" id="{9BE376CC-572D-40CB-A8B1-B6D8635FB763}"/>
                  </a:ext>
                </a:extLst>
              </p:cNvPr>
              <p:cNvSpPr/>
              <p:nvPr/>
            </p:nvSpPr>
            <p:spPr>
              <a:xfrm>
                <a:off x="3559092" y="3049503"/>
                <a:ext cx="2616579" cy="3404696"/>
              </a:xfrm>
              <a:custGeom>
                <a:avLst/>
                <a:gdLst>
                  <a:gd name="connsiteX0" fmla="*/ 2615378 w 2616579"/>
                  <a:gd name="connsiteY0" fmla="*/ 2684855 h 3404696"/>
                  <a:gd name="connsiteX1" fmla="*/ 2571103 w 2616579"/>
                  <a:gd name="connsiteY1" fmla="*/ 2663798 h 3404696"/>
                  <a:gd name="connsiteX2" fmla="*/ 2529788 w 2616579"/>
                  <a:gd name="connsiteY2" fmla="*/ 2645159 h 3404696"/>
                  <a:gd name="connsiteX3" fmla="*/ 2529450 w 2616579"/>
                  <a:gd name="connsiteY3" fmla="*/ 2645159 h 3404696"/>
                  <a:gd name="connsiteX4" fmla="*/ 2484365 w 2616579"/>
                  <a:gd name="connsiteY4" fmla="*/ 2618727 h 3404696"/>
                  <a:gd name="connsiteX5" fmla="*/ 2471967 w 2616579"/>
                  <a:gd name="connsiteY5" fmla="*/ 2597265 h 3404696"/>
                  <a:gd name="connsiteX6" fmla="*/ 2437687 w 2616579"/>
                  <a:gd name="connsiteY6" fmla="*/ 2553802 h 3404696"/>
                  <a:gd name="connsiteX7" fmla="*/ 2404624 w 2616579"/>
                  <a:gd name="connsiteY7" fmla="*/ 2536419 h 3404696"/>
                  <a:gd name="connsiteX8" fmla="*/ 2347127 w 2616579"/>
                  <a:gd name="connsiteY8" fmla="*/ 2498790 h 3404696"/>
                  <a:gd name="connsiteX9" fmla="*/ 2315346 w 2616579"/>
                  <a:gd name="connsiteY9" fmla="*/ 2474047 h 3404696"/>
                  <a:gd name="connsiteX10" fmla="*/ 2281864 w 2616579"/>
                  <a:gd name="connsiteY10" fmla="*/ 2469481 h 3404696"/>
                  <a:gd name="connsiteX11" fmla="*/ 2251745 w 2616579"/>
                  <a:gd name="connsiteY11" fmla="*/ 2468671 h 3404696"/>
                  <a:gd name="connsiteX12" fmla="*/ 2223584 w 2616579"/>
                  <a:gd name="connsiteY12" fmla="*/ 2463242 h 3404696"/>
                  <a:gd name="connsiteX13" fmla="*/ 2186820 w 2616579"/>
                  <a:gd name="connsiteY13" fmla="*/ 2407028 h 3404696"/>
                  <a:gd name="connsiteX14" fmla="*/ 2166169 w 2616579"/>
                  <a:gd name="connsiteY14" fmla="*/ 2363240 h 3404696"/>
                  <a:gd name="connsiteX15" fmla="*/ 2132294 w 2616579"/>
                  <a:gd name="connsiteY15" fmla="*/ 2338821 h 3404696"/>
                  <a:gd name="connsiteX16" fmla="*/ 2065816 w 2616579"/>
                  <a:gd name="connsiteY16" fmla="*/ 2274760 h 3404696"/>
                  <a:gd name="connsiteX17" fmla="*/ 2065816 w 2616579"/>
                  <a:gd name="connsiteY17" fmla="*/ 2274355 h 3404696"/>
                  <a:gd name="connsiteX18" fmla="*/ 2071988 w 2616579"/>
                  <a:gd name="connsiteY18" fmla="*/ 2240008 h 3404696"/>
                  <a:gd name="connsiteX19" fmla="*/ 2086818 w 2616579"/>
                  <a:gd name="connsiteY19" fmla="*/ 2209024 h 3404696"/>
                  <a:gd name="connsiteX20" fmla="*/ 2086818 w 2616579"/>
                  <a:gd name="connsiteY20" fmla="*/ 2168910 h 3404696"/>
                  <a:gd name="connsiteX21" fmla="*/ 2082726 w 2616579"/>
                  <a:gd name="connsiteY21" fmla="*/ 2137116 h 3404696"/>
                  <a:gd name="connsiteX22" fmla="*/ 2061994 w 2616579"/>
                  <a:gd name="connsiteY22" fmla="*/ 2137522 h 3404696"/>
                  <a:gd name="connsiteX23" fmla="*/ 2050445 w 2616579"/>
                  <a:gd name="connsiteY23" fmla="*/ 2141141 h 3404696"/>
                  <a:gd name="connsiteX24" fmla="*/ 2050445 w 2616579"/>
                  <a:gd name="connsiteY24" fmla="*/ 2129201 h 3404696"/>
                  <a:gd name="connsiteX25" fmla="*/ 2050445 w 2616579"/>
                  <a:gd name="connsiteY25" fmla="*/ 2030875 h 3404696"/>
                  <a:gd name="connsiteX26" fmla="*/ 2028592 w 2616579"/>
                  <a:gd name="connsiteY26" fmla="*/ 2008535 h 3404696"/>
                  <a:gd name="connsiteX27" fmla="*/ 2026107 w 2616579"/>
                  <a:gd name="connsiteY27" fmla="*/ 2006779 h 3404696"/>
                  <a:gd name="connsiteX28" fmla="*/ 2011628 w 2616579"/>
                  <a:gd name="connsiteY28" fmla="*/ 1970501 h 3404696"/>
                  <a:gd name="connsiteX29" fmla="*/ 2012020 w 2616579"/>
                  <a:gd name="connsiteY29" fmla="*/ 1954334 h 3404696"/>
                  <a:gd name="connsiteX30" fmla="*/ 2001768 w 2616579"/>
                  <a:gd name="connsiteY30" fmla="*/ 1946487 h 3404696"/>
                  <a:gd name="connsiteX31" fmla="*/ 1990085 w 2616579"/>
                  <a:gd name="connsiteY31" fmla="*/ 1946825 h 3404696"/>
                  <a:gd name="connsiteX32" fmla="*/ 1934358 w 2616579"/>
                  <a:gd name="connsiteY32" fmla="*/ 1944880 h 3404696"/>
                  <a:gd name="connsiteX33" fmla="*/ 1890152 w 2616579"/>
                  <a:gd name="connsiteY33" fmla="*/ 1924620 h 3404696"/>
                  <a:gd name="connsiteX34" fmla="*/ 1890949 w 2616579"/>
                  <a:gd name="connsiteY34" fmla="*/ 1908858 h 3404696"/>
                  <a:gd name="connsiteX35" fmla="*/ 1896783 w 2616579"/>
                  <a:gd name="connsiteY35" fmla="*/ 1821256 h 3404696"/>
                  <a:gd name="connsiteX36" fmla="*/ 1897135 w 2616579"/>
                  <a:gd name="connsiteY36" fmla="*/ 1821256 h 3404696"/>
                  <a:gd name="connsiteX37" fmla="*/ 1897594 w 2616579"/>
                  <a:gd name="connsiteY37" fmla="*/ 1819581 h 3404696"/>
                  <a:gd name="connsiteX38" fmla="*/ 1897594 w 2616579"/>
                  <a:gd name="connsiteY38" fmla="*/ 1819176 h 3404696"/>
                  <a:gd name="connsiteX39" fmla="*/ 1914490 w 2616579"/>
                  <a:gd name="connsiteY39" fmla="*/ 1793892 h 3404696"/>
                  <a:gd name="connsiteX40" fmla="*/ 1918583 w 2616579"/>
                  <a:gd name="connsiteY40" fmla="*/ 1791001 h 3404696"/>
                  <a:gd name="connsiteX41" fmla="*/ 1940517 w 2616579"/>
                  <a:gd name="connsiteY41" fmla="*/ 1787314 h 3404696"/>
                  <a:gd name="connsiteX42" fmla="*/ 1970231 w 2616579"/>
                  <a:gd name="connsiteY42" fmla="*/ 1790596 h 3404696"/>
                  <a:gd name="connsiteX43" fmla="*/ 1990085 w 2616579"/>
                  <a:gd name="connsiteY43" fmla="*/ 1785640 h 3404696"/>
                  <a:gd name="connsiteX44" fmla="*/ 2019070 w 2616579"/>
                  <a:gd name="connsiteY44" fmla="*/ 1773295 h 3404696"/>
                  <a:gd name="connsiteX45" fmla="*/ 2052607 w 2616579"/>
                  <a:gd name="connsiteY45" fmla="*/ 1770418 h 3404696"/>
                  <a:gd name="connsiteX46" fmla="*/ 2076959 w 2616579"/>
                  <a:gd name="connsiteY46" fmla="*/ 1766582 h 3404696"/>
                  <a:gd name="connsiteX47" fmla="*/ 2100433 w 2616579"/>
                  <a:gd name="connsiteY47" fmla="*/ 1722389 h 3404696"/>
                  <a:gd name="connsiteX48" fmla="*/ 2104647 w 2616579"/>
                  <a:gd name="connsiteY48" fmla="*/ 1712516 h 3404696"/>
                  <a:gd name="connsiteX49" fmla="*/ 2107875 w 2616579"/>
                  <a:gd name="connsiteY49" fmla="*/ 1705020 h 3404696"/>
                  <a:gd name="connsiteX50" fmla="*/ 2128134 w 2616579"/>
                  <a:gd name="connsiteY50" fmla="*/ 1693877 h 3404696"/>
                  <a:gd name="connsiteX51" fmla="*/ 2136441 w 2616579"/>
                  <a:gd name="connsiteY51" fmla="*/ 1691730 h 3404696"/>
                  <a:gd name="connsiteX52" fmla="*/ 2139264 w 2616579"/>
                  <a:gd name="connsiteY52" fmla="*/ 1665770 h 3404696"/>
                  <a:gd name="connsiteX53" fmla="*/ 2141020 w 2616579"/>
                  <a:gd name="connsiteY53" fmla="*/ 1639271 h 3404696"/>
                  <a:gd name="connsiteX54" fmla="*/ 2141020 w 2616579"/>
                  <a:gd name="connsiteY54" fmla="*/ 1638879 h 3404696"/>
                  <a:gd name="connsiteX55" fmla="*/ 2137670 w 2616579"/>
                  <a:gd name="connsiteY55" fmla="*/ 1626939 h 3404696"/>
                  <a:gd name="connsiteX56" fmla="*/ 2126122 w 2616579"/>
                  <a:gd name="connsiteY56" fmla="*/ 1613244 h 3404696"/>
                  <a:gd name="connsiteX57" fmla="*/ 2102986 w 2616579"/>
                  <a:gd name="connsiteY57" fmla="*/ 1588838 h 3404696"/>
                  <a:gd name="connsiteX58" fmla="*/ 2081848 w 2616579"/>
                  <a:gd name="connsiteY58" fmla="*/ 1563689 h 3404696"/>
                  <a:gd name="connsiteX59" fmla="*/ 2077350 w 2616579"/>
                  <a:gd name="connsiteY59" fmla="*/ 1538459 h 3404696"/>
                  <a:gd name="connsiteX60" fmla="*/ 2076081 w 2616579"/>
                  <a:gd name="connsiteY60" fmla="*/ 1541755 h 3404696"/>
                  <a:gd name="connsiteX61" fmla="*/ 2032752 w 2616579"/>
                  <a:gd name="connsiteY61" fmla="*/ 1545037 h 3404696"/>
                  <a:gd name="connsiteX62" fmla="*/ 2023217 w 2616579"/>
                  <a:gd name="connsiteY62" fmla="*/ 1540944 h 3404696"/>
                  <a:gd name="connsiteX63" fmla="*/ 2022825 w 2616579"/>
                  <a:gd name="connsiteY63" fmla="*/ 1540944 h 3404696"/>
                  <a:gd name="connsiteX64" fmla="*/ 1995596 w 2616579"/>
                  <a:gd name="connsiteY64" fmla="*/ 1525588 h 3404696"/>
                  <a:gd name="connsiteX65" fmla="*/ 1988141 w 2616579"/>
                  <a:gd name="connsiteY65" fmla="*/ 1455759 h 3404696"/>
                  <a:gd name="connsiteX66" fmla="*/ 1985993 w 2616579"/>
                  <a:gd name="connsiteY66" fmla="*/ 1440875 h 3404696"/>
                  <a:gd name="connsiteX67" fmla="*/ 1984723 w 2616579"/>
                  <a:gd name="connsiteY67" fmla="*/ 1430070 h 3404696"/>
                  <a:gd name="connsiteX68" fmla="*/ 1984723 w 2616579"/>
                  <a:gd name="connsiteY68" fmla="*/ 1429733 h 3404696"/>
                  <a:gd name="connsiteX69" fmla="*/ 1980226 w 2616579"/>
                  <a:gd name="connsiteY69" fmla="*/ 1413565 h 3404696"/>
                  <a:gd name="connsiteX70" fmla="*/ 1970231 w 2616579"/>
                  <a:gd name="connsiteY70" fmla="*/ 1401558 h 3404696"/>
                  <a:gd name="connsiteX71" fmla="*/ 1959966 w 2616579"/>
                  <a:gd name="connsiteY71" fmla="*/ 1397871 h 3404696"/>
                  <a:gd name="connsiteX72" fmla="*/ 1942192 w 2616579"/>
                  <a:gd name="connsiteY72" fmla="*/ 1391631 h 3404696"/>
                  <a:gd name="connsiteX73" fmla="*/ 1936830 w 2616579"/>
                  <a:gd name="connsiteY73" fmla="*/ 1385459 h 3404696"/>
                  <a:gd name="connsiteX74" fmla="*/ 1935168 w 2616579"/>
                  <a:gd name="connsiteY74" fmla="*/ 1374654 h 3404696"/>
                  <a:gd name="connsiteX75" fmla="*/ 1939234 w 2616579"/>
                  <a:gd name="connsiteY75" fmla="*/ 1366482 h 3404696"/>
                  <a:gd name="connsiteX76" fmla="*/ 1954212 w 2616579"/>
                  <a:gd name="connsiteY76" fmla="*/ 1354880 h 3404696"/>
                  <a:gd name="connsiteX77" fmla="*/ 1970231 w 2616579"/>
                  <a:gd name="connsiteY77" fmla="*/ 1330055 h 3404696"/>
                  <a:gd name="connsiteX78" fmla="*/ 1971906 w 2616579"/>
                  <a:gd name="connsiteY78" fmla="*/ 1325099 h 3404696"/>
                  <a:gd name="connsiteX79" fmla="*/ 1972392 w 2616579"/>
                  <a:gd name="connsiteY79" fmla="*/ 1323883 h 3404696"/>
                  <a:gd name="connsiteX80" fmla="*/ 1970771 w 2616579"/>
                  <a:gd name="connsiteY80" fmla="*/ 1314766 h 3404696"/>
                  <a:gd name="connsiteX81" fmla="*/ 1964477 w 2616579"/>
                  <a:gd name="connsiteY81" fmla="*/ 1265535 h 3404696"/>
                  <a:gd name="connsiteX82" fmla="*/ 1964059 w 2616579"/>
                  <a:gd name="connsiteY82" fmla="*/ 1265535 h 3404696"/>
                  <a:gd name="connsiteX83" fmla="*/ 1964059 w 2616579"/>
                  <a:gd name="connsiteY83" fmla="*/ 1265130 h 3404696"/>
                  <a:gd name="connsiteX84" fmla="*/ 1981901 w 2616579"/>
                  <a:gd name="connsiteY84" fmla="*/ 1237496 h 3404696"/>
                  <a:gd name="connsiteX85" fmla="*/ 1983116 w 2616579"/>
                  <a:gd name="connsiteY85" fmla="*/ 994341 h 3404696"/>
                  <a:gd name="connsiteX86" fmla="*/ 1983521 w 2616579"/>
                  <a:gd name="connsiteY86" fmla="*/ 986156 h 3404696"/>
                  <a:gd name="connsiteX87" fmla="*/ 1991774 w 2616579"/>
                  <a:gd name="connsiteY87" fmla="*/ 985683 h 3404696"/>
                  <a:gd name="connsiteX88" fmla="*/ 2377787 w 2616579"/>
                  <a:gd name="connsiteY88" fmla="*/ 977039 h 3404696"/>
                  <a:gd name="connsiteX89" fmla="*/ 2384769 w 2616579"/>
                  <a:gd name="connsiteY89" fmla="*/ 889774 h 3404696"/>
                  <a:gd name="connsiteX90" fmla="*/ 2385580 w 2616579"/>
                  <a:gd name="connsiteY90" fmla="*/ 881846 h 3404696"/>
                  <a:gd name="connsiteX91" fmla="*/ 2393495 w 2616579"/>
                  <a:gd name="connsiteY91" fmla="*/ 881846 h 3404696"/>
                  <a:gd name="connsiteX92" fmla="*/ 2548426 w 2616579"/>
                  <a:gd name="connsiteY92" fmla="*/ 880644 h 3404696"/>
                  <a:gd name="connsiteX93" fmla="*/ 2553788 w 2616579"/>
                  <a:gd name="connsiteY93" fmla="*/ 310161 h 3404696"/>
                  <a:gd name="connsiteX94" fmla="*/ 2524412 w 2616579"/>
                  <a:gd name="connsiteY94" fmla="*/ 331636 h 3404696"/>
                  <a:gd name="connsiteX95" fmla="*/ 2504166 w 2616579"/>
                  <a:gd name="connsiteY95" fmla="*/ 332433 h 3404696"/>
                  <a:gd name="connsiteX96" fmla="*/ 2474371 w 2616579"/>
                  <a:gd name="connsiteY96" fmla="*/ 288632 h 3404696"/>
                  <a:gd name="connsiteX97" fmla="*/ 2426085 w 2616579"/>
                  <a:gd name="connsiteY97" fmla="*/ 260525 h 3404696"/>
                  <a:gd name="connsiteX98" fmla="*/ 2362497 w 2616579"/>
                  <a:gd name="connsiteY98" fmla="*/ 227866 h 3404696"/>
                  <a:gd name="connsiteX99" fmla="*/ 2312861 w 2616579"/>
                  <a:gd name="connsiteY99" fmla="*/ 217534 h 3404696"/>
                  <a:gd name="connsiteX100" fmla="*/ 2284417 w 2616579"/>
                  <a:gd name="connsiteY100" fmla="*/ 230743 h 3404696"/>
                  <a:gd name="connsiteX101" fmla="*/ 2247922 w 2616579"/>
                  <a:gd name="connsiteY101" fmla="*/ 236916 h 3404696"/>
                  <a:gd name="connsiteX102" fmla="*/ 2211644 w 2616579"/>
                  <a:gd name="connsiteY102" fmla="*/ 231959 h 3404696"/>
                  <a:gd name="connsiteX103" fmla="*/ 2174407 w 2616579"/>
                  <a:gd name="connsiteY103" fmla="*/ 226583 h 3404696"/>
                  <a:gd name="connsiteX104" fmla="*/ 2145976 w 2616579"/>
                  <a:gd name="connsiteY104" fmla="*/ 254758 h 3404696"/>
                  <a:gd name="connsiteX105" fmla="*/ 2090978 w 2616579"/>
                  <a:gd name="connsiteY105" fmla="*/ 251394 h 3404696"/>
                  <a:gd name="connsiteX106" fmla="*/ 2041329 w 2616579"/>
                  <a:gd name="connsiteY106" fmla="*/ 273329 h 3404696"/>
                  <a:gd name="connsiteX107" fmla="*/ 1913207 w 2616579"/>
                  <a:gd name="connsiteY107" fmla="*/ 278704 h 3404696"/>
                  <a:gd name="connsiteX108" fmla="*/ 1824011 w 2616579"/>
                  <a:gd name="connsiteY108" fmla="*/ 179027 h 3404696"/>
                  <a:gd name="connsiteX109" fmla="*/ 1617012 w 2616579"/>
                  <a:gd name="connsiteY109" fmla="*/ 167898 h 3404696"/>
                  <a:gd name="connsiteX110" fmla="*/ 1575696 w 2616579"/>
                  <a:gd name="connsiteY110" fmla="*/ 165008 h 3404696"/>
                  <a:gd name="connsiteX111" fmla="*/ 1537243 w 2616579"/>
                  <a:gd name="connsiteY111" fmla="*/ 144356 h 3404696"/>
                  <a:gd name="connsiteX112" fmla="*/ 1502100 w 2616579"/>
                  <a:gd name="connsiteY112" fmla="*/ 91033 h 3404696"/>
                  <a:gd name="connsiteX113" fmla="*/ 1472791 w 2616579"/>
                  <a:gd name="connsiteY113" fmla="*/ 50109 h 3404696"/>
                  <a:gd name="connsiteX114" fmla="*/ 1437188 w 2616579"/>
                  <a:gd name="connsiteY114" fmla="*/ 31065 h 3404696"/>
                  <a:gd name="connsiteX115" fmla="*/ 1439335 w 2616579"/>
                  <a:gd name="connsiteY115" fmla="*/ 9995 h 3404696"/>
                  <a:gd name="connsiteX116" fmla="*/ 1400086 w 2616579"/>
                  <a:gd name="connsiteY116" fmla="*/ 0 h 3404696"/>
                  <a:gd name="connsiteX117" fmla="*/ 1359567 w 2616579"/>
                  <a:gd name="connsiteY117" fmla="*/ 14560 h 3404696"/>
                  <a:gd name="connsiteX118" fmla="*/ 1335620 w 2616579"/>
                  <a:gd name="connsiteY118" fmla="*/ 59968 h 3404696"/>
                  <a:gd name="connsiteX119" fmla="*/ 1270289 w 2616579"/>
                  <a:gd name="connsiteY119" fmla="*/ 100474 h 3404696"/>
                  <a:gd name="connsiteX120" fmla="*/ 1168640 w 2616579"/>
                  <a:gd name="connsiteY120" fmla="*/ 85995 h 3404696"/>
                  <a:gd name="connsiteX121" fmla="*/ 1112467 w 2616579"/>
                  <a:gd name="connsiteY121" fmla="*/ 92708 h 3404696"/>
                  <a:gd name="connsiteX122" fmla="*/ 1091775 w 2616579"/>
                  <a:gd name="connsiteY122" fmla="*/ 113359 h 3404696"/>
                  <a:gd name="connsiteX123" fmla="*/ 1034346 w 2616579"/>
                  <a:gd name="connsiteY123" fmla="*/ 117046 h 3404696"/>
                  <a:gd name="connsiteX124" fmla="*/ 948027 w 2616579"/>
                  <a:gd name="connsiteY124" fmla="*/ 169978 h 3404696"/>
                  <a:gd name="connsiteX125" fmla="*/ 943907 w 2616579"/>
                  <a:gd name="connsiteY125" fmla="*/ 168695 h 3404696"/>
                  <a:gd name="connsiteX126" fmla="*/ 914086 w 2616579"/>
                  <a:gd name="connsiteY126" fmla="*/ 191440 h 3404696"/>
                  <a:gd name="connsiteX127" fmla="*/ 892178 w 2616579"/>
                  <a:gd name="connsiteY127" fmla="*/ 208012 h 3404696"/>
                  <a:gd name="connsiteX128" fmla="*/ 873134 w 2616579"/>
                  <a:gd name="connsiteY128" fmla="*/ 217534 h 3404696"/>
                  <a:gd name="connsiteX129" fmla="*/ 847107 w 2616579"/>
                  <a:gd name="connsiteY129" fmla="*/ 218344 h 3404696"/>
                  <a:gd name="connsiteX130" fmla="*/ 776077 w 2616579"/>
                  <a:gd name="connsiteY130" fmla="*/ 177420 h 3404696"/>
                  <a:gd name="connsiteX131" fmla="*/ 758708 w 2616579"/>
                  <a:gd name="connsiteY131" fmla="*/ 165413 h 3404696"/>
                  <a:gd name="connsiteX132" fmla="*/ 754575 w 2616579"/>
                  <a:gd name="connsiteY132" fmla="*/ 163333 h 3404696"/>
                  <a:gd name="connsiteX133" fmla="*/ 747944 w 2616579"/>
                  <a:gd name="connsiteY133" fmla="*/ 161320 h 3404696"/>
                  <a:gd name="connsiteX134" fmla="*/ 744648 w 2616579"/>
                  <a:gd name="connsiteY134" fmla="*/ 162522 h 3404696"/>
                  <a:gd name="connsiteX135" fmla="*/ 732681 w 2616579"/>
                  <a:gd name="connsiteY135" fmla="*/ 166291 h 3404696"/>
                  <a:gd name="connsiteX136" fmla="*/ 698807 w 2616579"/>
                  <a:gd name="connsiteY136" fmla="*/ 166291 h 3404696"/>
                  <a:gd name="connsiteX137" fmla="*/ 679790 w 2616579"/>
                  <a:gd name="connsiteY137" fmla="*/ 165413 h 3404696"/>
                  <a:gd name="connsiteX138" fmla="*/ 669822 w 2616579"/>
                  <a:gd name="connsiteY138" fmla="*/ 166291 h 3404696"/>
                  <a:gd name="connsiteX139" fmla="*/ 650468 w 2616579"/>
                  <a:gd name="connsiteY139" fmla="*/ 167898 h 3404696"/>
                  <a:gd name="connsiteX140" fmla="*/ 628142 w 2616579"/>
                  <a:gd name="connsiteY140" fmla="*/ 171585 h 3404696"/>
                  <a:gd name="connsiteX141" fmla="*/ 611664 w 2616579"/>
                  <a:gd name="connsiteY141" fmla="*/ 175272 h 3404696"/>
                  <a:gd name="connsiteX142" fmla="*/ 612015 w 2616579"/>
                  <a:gd name="connsiteY142" fmla="*/ 175813 h 3404696"/>
                  <a:gd name="connsiteX143" fmla="*/ 410013 w 2616579"/>
                  <a:gd name="connsiteY143" fmla="*/ 218804 h 3404696"/>
                  <a:gd name="connsiteX144" fmla="*/ 378111 w 2616579"/>
                  <a:gd name="connsiteY144" fmla="*/ 236916 h 3404696"/>
                  <a:gd name="connsiteX145" fmla="*/ 327300 w 2616579"/>
                  <a:gd name="connsiteY145" fmla="*/ 265495 h 3404696"/>
                  <a:gd name="connsiteX146" fmla="*/ 326909 w 2616579"/>
                  <a:gd name="connsiteY146" fmla="*/ 265495 h 3404696"/>
                  <a:gd name="connsiteX147" fmla="*/ 266562 w 2616579"/>
                  <a:gd name="connsiteY147" fmla="*/ 301841 h 3404696"/>
                  <a:gd name="connsiteX148" fmla="*/ 200421 w 2616579"/>
                  <a:gd name="connsiteY148" fmla="*/ 341482 h 3404696"/>
                  <a:gd name="connsiteX149" fmla="*/ 200030 w 2616579"/>
                  <a:gd name="connsiteY149" fmla="*/ 341955 h 3404696"/>
                  <a:gd name="connsiteX150" fmla="*/ 57092 w 2616579"/>
                  <a:gd name="connsiteY150" fmla="*/ 392806 h 3404696"/>
                  <a:gd name="connsiteX151" fmla="*/ 5781 w 2616579"/>
                  <a:gd name="connsiteY151" fmla="*/ 475101 h 3404696"/>
                  <a:gd name="connsiteX152" fmla="*/ 3350 w 2616579"/>
                  <a:gd name="connsiteY152" fmla="*/ 477978 h 3404696"/>
                  <a:gd name="connsiteX153" fmla="*/ 0 w 2616579"/>
                  <a:gd name="connsiteY153" fmla="*/ 480476 h 3404696"/>
                  <a:gd name="connsiteX154" fmla="*/ 11197 w 2616579"/>
                  <a:gd name="connsiteY154" fmla="*/ 525142 h 3404696"/>
                  <a:gd name="connsiteX155" fmla="*/ 36427 w 2616579"/>
                  <a:gd name="connsiteY155" fmla="*/ 547414 h 3404696"/>
                  <a:gd name="connsiteX156" fmla="*/ 145491 w 2616579"/>
                  <a:gd name="connsiteY156" fmla="*/ 651238 h 3404696"/>
                  <a:gd name="connsiteX157" fmla="*/ 186415 w 2616579"/>
                  <a:gd name="connsiteY157" fmla="*/ 724361 h 3404696"/>
                  <a:gd name="connsiteX158" fmla="*/ 187172 w 2616579"/>
                  <a:gd name="connsiteY158" fmla="*/ 725631 h 3404696"/>
                  <a:gd name="connsiteX159" fmla="*/ 187172 w 2616579"/>
                  <a:gd name="connsiteY159" fmla="*/ 726847 h 3404696"/>
                  <a:gd name="connsiteX160" fmla="*/ 214117 w 2616579"/>
                  <a:gd name="connsiteY160" fmla="*/ 869501 h 3404696"/>
                  <a:gd name="connsiteX161" fmla="*/ 224004 w 2616579"/>
                  <a:gd name="connsiteY161" fmla="*/ 907535 h 3404696"/>
                  <a:gd name="connsiteX162" fmla="*/ 247072 w 2616579"/>
                  <a:gd name="connsiteY162" fmla="*/ 943084 h 3404696"/>
                  <a:gd name="connsiteX163" fmla="*/ 248383 w 2616579"/>
                  <a:gd name="connsiteY163" fmla="*/ 943894 h 3404696"/>
                  <a:gd name="connsiteX164" fmla="*/ 331825 w 2616579"/>
                  <a:gd name="connsiteY164" fmla="*/ 955496 h 3404696"/>
                  <a:gd name="connsiteX165" fmla="*/ 385567 w 2616579"/>
                  <a:gd name="connsiteY165" fmla="*/ 961682 h 3404696"/>
                  <a:gd name="connsiteX166" fmla="*/ 395076 w 2616579"/>
                  <a:gd name="connsiteY166" fmla="*/ 964964 h 3404696"/>
                  <a:gd name="connsiteX167" fmla="*/ 403733 w 2616579"/>
                  <a:gd name="connsiteY167" fmla="*/ 968786 h 3404696"/>
                  <a:gd name="connsiteX168" fmla="*/ 436365 w 2616579"/>
                  <a:gd name="connsiteY168" fmla="*/ 993125 h 3404696"/>
                  <a:gd name="connsiteX169" fmla="*/ 476884 w 2616579"/>
                  <a:gd name="connsiteY169" fmla="*/ 1047259 h 3404696"/>
                  <a:gd name="connsiteX170" fmla="*/ 478950 w 2616579"/>
                  <a:gd name="connsiteY170" fmla="*/ 1049744 h 3404696"/>
                  <a:gd name="connsiteX171" fmla="*/ 478950 w 2616579"/>
                  <a:gd name="connsiteY171" fmla="*/ 1052634 h 3404696"/>
                  <a:gd name="connsiteX172" fmla="*/ 483893 w 2616579"/>
                  <a:gd name="connsiteY172" fmla="*/ 1084482 h 3404696"/>
                  <a:gd name="connsiteX173" fmla="*/ 497981 w 2616579"/>
                  <a:gd name="connsiteY173" fmla="*/ 1096084 h 3404696"/>
                  <a:gd name="connsiteX174" fmla="*/ 510420 w 2616579"/>
                  <a:gd name="connsiteY174" fmla="*/ 1105080 h 3404696"/>
                  <a:gd name="connsiteX175" fmla="*/ 510758 w 2616579"/>
                  <a:gd name="connsiteY175" fmla="*/ 1105080 h 3404696"/>
                  <a:gd name="connsiteX176" fmla="*/ 516592 w 2616579"/>
                  <a:gd name="connsiteY176" fmla="*/ 1110847 h 3404696"/>
                  <a:gd name="connsiteX177" fmla="*/ 525642 w 2616579"/>
                  <a:gd name="connsiteY177" fmla="*/ 1119167 h 3404696"/>
                  <a:gd name="connsiteX178" fmla="*/ 568241 w 2616579"/>
                  <a:gd name="connsiteY178" fmla="*/ 1173368 h 3404696"/>
                  <a:gd name="connsiteX179" fmla="*/ 570726 w 2616579"/>
                  <a:gd name="connsiteY179" fmla="*/ 1183295 h 3404696"/>
                  <a:gd name="connsiteX180" fmla="*/ 574440 w 2616579"/>
                  <a:gd name="connsiteY180" fmla="*/ 1196504 h 3404696"/>
                  <a:gd name="connsiteX181" fmla="*/ 606248 w 2616579"/>
                  <a:gd name="connsiteY181" fmla="*/ 1265130 h 3404696"/>
                  <a:gd name="connsiteX182" fmla="*/ 606248 w 2616579"/>
                  <a:gd name="connsiteY182" fmla="*/ 1265535 h 3404696"/>
                  <a:gd name="connsiteX183" fmla="*/ 607882 w 2616579"/>
                  <a:gd name="connsiteY183" fmla="*/ 1266805 h 3404696"/>
                  <a:gd name="connsiteX184" fmla="*/ 616999 w 2616579"/>
                  <a:gd name="connsiteY184" fmla="*/ 1278002 h 3404696"/>
                  <a:gd name="connsiteX185" fmla="*/ 625656 w 2616579"/>
                  <a:gd name="connsiteY185" fmla="*/ 1291562 h 3404696"/>
                  <a:gd name="connsiteX186" fmla="*/ 654992 w 2616579"/>
                  <a:gd name="connsiteY186" fmla="*/ 1351517 h 3404696"/>
                  <a:gd name="connsiteX187" fmla="*/ 654992 w 2616579"/>
                  <a:gd name="connsiteY187" fmla="*/ 1351990 h 3404696"/>
                  <a:gd name="connsiteX188" fmla="*/ 662826 w 2616579"/>
                  <a:gd name="connsiteY188" fmla="*/ 1365213 h 3404696"/>
                  <a:gd name="connsiteX189" fmla="*/ 709531 w 2616579"/>
                  <a:gd name="connsiteY189" fmla="*/ 1473534 h 3404696"/>
                  <a:gd name="connsiteX190" fmla="*/ 691325 w 2616579"/>
                  <a:gd name="connsiteY190" fmla="*/ 1496670 h 3404696"/>
                  <a:gd name="connsiteX191" fmla="*/ 660773 w 2616579"/>
                  <a:gd name="connsiteY191" fmla="*/ 1543835 h 3404696"/>
                  <a:gd name="connsiteX192" fmla="*/ 685544 w 2616579"/>
                  <a:gd name="connsiteY192" fmla="*/ 1573535 h 3404696"/>
                  <a:gd name="connsiteX193" fmla="*/ 721133 w 2616579"/>
                  <a:gd name="connsiteY193" fmla="*/ 1603330 h 3404696"/>
                  <a:gd name="connsiteX194" fmla="*/ 731871 w 2616579"/>
                  <a:gd name="connsiteY194" fmla="*/ 1635989 h 3404696"/>
                  <a:gd name="connsiteX195" fmla="*/ 783087 w 2616579"/>
                  <a:gd name="connsiteY195" fmla="*/ 1641837 h 3404696"/>
                  <a:gd name="connsiteX196" fmla="*/ 794730 w 2616579"/>
                  <a:gd name="connsiteY196" fmla="*/ 1653358 h 3404696"/>
                  <a:gd name="connsiteX197" fmla="*/ 823633 w 2616579"/>
                  <a:gd name="connsiteY197" fmla="*/ 1657869 h 3404696"/>
                  <a:gd name="connsiteX198" fmla="*/ 858304 w 2616579"/>
                  <a:gd name="connsiteY198" fmla="*/ 1648806 h 3404696"/>
                  <a:gd name="connsiteX199" fmla="*/ 870244 w 2616579"/>
                  <a:gd name="connsiteY199" fmla="*/ 1641351 h 3404696"/>
                  <a:gd name="connsiteX200" fmla="*/ 941355 w 2616579"/>
                  <a:gd name="connsiteY200" fmla="*/ 1660341 h 3404696"/>
                  <a:gd name="connsiteX201" fmla="*/ 955037 w 2616579"/>
                  <a:gd name="connsiteY201" fmla="*/ 1669066 h 3404696"/>
                  <a:gd name="connsiteX202" fmla="*/ 966139 w 2616579"/>
                  <a:gd name="connsiteY202" fmla="*/ 1678993 h 3404696"/>
                  <a:gd name="connsiteX203" fmla="*/ 966639 w 2616579"/>
                  <a:gd name="connsiteY203" fmla="*/ 1679398 h 3404696"/>
                  <a:gd name="connsiteX204" fmla="*/ 988479 w 2616579"/>
                  <a:gd name="connsiteY204" fmla="*/ 1688110 h 3404696"/>
                  <a:gd name="connsiteX205" fmla="*/ 1010805 w 2616579"/>
                  <a:gd name="connsiteY205" fmla="*/ 1690595 h 3404696"/>
                  <a:gd name="connsiteX206" fmla="*/ 1023622 w 2616579"/>
                  <a:gd name="connsiteY206" fmla="*/ 1676899 h 3404696"/>
                  <a:gd name="connsiteX207" fmla="*/ 1037642 w 2616579"/>
                  <a:gd name="connsiteY207" fmla="*/ 1653763 h 3404696"/>
                  <a:gd name="connsiteX208" fmla="*/ 1038088 w 2616579"/>
                  <a:gd name="connsiteY208" fmla="*/ 1652561 h 3404696"/>
                  <a:gd name="connsiteX209" fmla="*/ 1071503 w 2616579"/>
                  <a:gd name="connsiteY209" fmla="*/ 1637204 h 3404696"/>
                  <a:gd name="connsiteX210" fmla="*/ 1083509 w 2616579"/>
                  <a:gd name="connsiteY210" fmla="*/ 1641027 h 3404696"/>
                  <a:gd name="connsiteX211" fmla="*/ 1091775 w 2616579"/>
                  <a:gd name="connsiteY211" fmla="*/ 1635989 h 3404696"/>
                  <a:gd name="connsiteX212" fmla="*/ 1093004 w 2616579"/>
                  <a:gd name="connsiteY212" fmla="*/ 1633112 h 3404696"/>
                  <a:gd name="connsiteX213" fmla="*/ 1093410 w 2616579"/>
                  <a:gd name="connsiteY213" fmla="*/ 1613244 h 3404696"/>
                  <a:gd name="connsiteX214" fmla="*/ 1093004 w 2616579"/>
                  <a:gd name="connsiteY214" fmla="*/ 1613244 h 3404696"/>
                  <a:gd name="connsiteX215" fmla="*/ 1112859 w 2616579"/>
                  <a:gd name="connsiteY215" fmla="*/ 1593403 h 3404696"/>
                  <a:gd name="connsiteX216" fmla="*/ 1128932 w 2616579"/>
                  <a:gd name="connsiteY216" fmla="*/ 1589230 h 3404696"/>
                  <a:gd name="connsiteX217" fmla="*/ 1147544 w 2616579"/>
                  <a:gd name="connsiteY217" fmla="*/ 1586353 h 3404696"/>
                  <a:gd name="connsiteX218" fmla="*/ 1148381 w 2616579"/>
                  <a:gd name="connsiteY218" fmla="*/ 1585948 h 3404696"/>
                  <a:gd name="connsiteX219" fmla="*/ 1153716 w 2616579"/>
                  <a:gd name="connsiteY219" fmla="*/ 1585542 h 3404696"/>
                  <a:gd name="connsiteX220" fmla="*/ 1161631 w 2616579"/>
                  <a:gd name="connsiteY220" fmla="*/ 1584745 h 3404696"/>
                  <a:gd name="connsiteX221" fmla="*/ 1161631 w 2616579"/>
                  <a:gd name="connsiteY221" fmla="*/ 1583003 h 3404696"/>
                  <a:gd name="connsiteX222" fmla="*/ 1167411 w 2616579"/>
                  <a:gd name="connsiteY222" fmla="*/ 1568187 h 3404696"/>
                  <a:gd name="connsiteX223" fmla="*/ 1207106 w 2616579"/>
                  <a:gd name="connsiteY223" fmla="*/ 1553694 h 3404696"/>
                  <a:gd name="connsiteX224" fmla="*/ 1250435 w 2616579"/>
                  <a:gd name="connsiteY224" fmla="*/ 1559921 h 3404696"/>
                  <a:gd name="connsiteX225" fmla="*/ 1295074 w 2616579"/>
                  <a:gd name="connsiteY225" fmla="*/ 1585151 h 3404696"/>
                  <a:gd name="connsiteX226" fmla="*/ 1304974 w 2616579"/>
                  <a:gd name="connsiteY226" fmla="*/ 1605410 h 3404696"/>
                  <a:gd name="connsiteX227" fmla="*/ 1305879 w 2616579"/>
                  <a:gd name="connsiteY227" fmla="*/ 1607085 h 3404696"/>
                  <a:gd name="connsiteX228" fmla="*/ 1314536 w 2616579"/>
                  <a:gd name="connsiteY228" fmla="*/ 1582260 h 3404696"/>
                  <a:gd name="connsiteX229" fmla="*/ 1314928 w 2616579"/>
                  <a:gd name="connsiteY229" fmla="*/ 1581801 h 3404696"/>
                  <a:gd name="connsiteX230" fmla="*/ 1339712 w 2616579"/>
                  <a:gd name="connsiteY230" fmla="*/ 1574818 h 3404696"/>
                  <a:gd name="connsiteX231" fmla="*/ 1347168 w 2616579"/>
                  <a:gd name="connsiteY231" fmla="*/ 1582260 h 3404696"/>
                  <a:gd name="connsiteX232" fmla="*/ 1369494 w 2616579"/>
                  <a:gd name="connsiteY232" fmla="*/ 1593808 h 3404696"/>
                  <a:gd name="connsiteX233" fmla="*/ 1403705 w 2616579"/>
                  <a:gd name="connsiteY233" fmla="*/ 1588027 h 3404696"/>
                  <a:gd name="connsiteX234" fmla="*/ 1476883 w 2616579"/>
                  <a:gd name="connsiteY234" fmla="*/ 1581801 h 3404696"/>
                  <a:gd name="connsiteX235" fmla="*/ 1478153 w 2616579"/>
                  <a:gd name="connsiteY235" fmla="*/ 1595942 h 3404696"/>
                  <a:gd name="connsiteX236" fmla="*/ 1472399 w 2616579"/>
                  <a:gd name="connsiteY236" fmla="*/ 1633517 h 3404696"/>
                  <a:gd name="connsiteX237" fmla="*/ 1478571 w 2616579"/>
                  <a:gd name="connsiteY237" fmla="*/ 1667864 h 3404696"/>
                  <a:gd name="connsiteX238" fmla="*/ 1478571 w 2616579"/>
                  <a:gd name="connsiteY238" fmla="*/ 1668255 h 3404696"/>
                  <a:gd name="connsiteX239" fmla="*/ 1501249 w 2616579"/>
                  <a:gd name="connsiteY239" fmla="*/ 1676508 h 3404696"/>
                  <a:gd name="connsiteX240" fmla="*/ 1546711 w 2616579"/>
                  <a:gd name="connsiteY240" fmla="*/ 1703331 h 3404696"/>
                  <a:gd name="connsiteX241" fmla="*/ 1546711 w 2616579"/>
                  <a:gd name="connsiteY241" fmla="*/ 1703737 h 3404696"/>
                  <a:gd name="connsiteX242" fmla="*/ 1502100 w 2616579"/>
                  <a:gd name="connsiteY242" fmla="*/ 1739758 h 3404696"/>
                  <a:gd name="connsiteX243" fmla="*/ 1458312 w 2616579"/>
                  <a:gd name="connsiteY243" fmla="*/ 1760423 h 3404696"/>
                  <a:gd name="connsiteX244" fmla="*/ 1457907 w 2616579"/>
                  <a:gd name="connsiteY244" fmla="*/ 1760423 h 3404696"/>
                  <a:gd name="connsiteX245" fmla="*/ 1457110 w 2616579"/>
                  <a:gd name="connsiteY245" fmla="*/ 1820391 h 3404696"/>
                  <a:gd name="connsiteX246" fmla="*/ 1459514 w 2616579"/>
                  <a:gd name="connsiteY246" fmla="*/ 1827023 h 3404696"/>
                  <a:gd name="connsiteX247" fmla="*/ 1459514 w 2616579"/>
                  <a:gd name="connsiteY247" fmla="*/ 1827428 h 3404696"/>
                  <a:gd name="connsiteX248" fmla="*/ 1467037 w 2616579"/>
                  <a:gd name="connsiteY248" fmla="*/ 1872445 h 3404696"/>
                  <a:gd name="connsiteX249" fmla="*/ 1482259 w 2616579"/>
                  <a:gd name="connsiteY249" fmla="*/ 1962587 h 3404696"/>
                  <a:gd name="connsiteX250" fmla="*/ 1482718 w 2616579"/>
                  <a:gd name="connsiteY250" fmla="*/ 1963059 h 3404696"/>
                  <a:gd name="connsiteX251" fmla="*/ 1486743 w 2616579"/>
                  <a:gd name="connsiteY251" fmla="*/ 1974189 h 3404696"/>
                  <a:gd name="connsiteX252" fmla="*/ 1503788 w 2616579"/>
                  <a:gd name="connsiteY252" fmla="*/ 1988276 h 3404696"/>
                  <a:gd name="connsiteX253" fmla="*/ 1513648 w 2616579"/>
                  <a:gd name="connsiteY253" fmla="*/ 2092046 h 3404696"/>
                  <a:gd name="connsiteX254" fmla="*/ 1509164 w 2616579"/>
                  <a:gd name="connsiteY254" fmla="*/ 2118869 h 3404696"/>
                  <a:gd name="connsiteX255" fmla="*/ 1500830 w 2616579"/>
                  <a:gd name="connsiteY255" fmla="*/ 2145774 h 3404696"/>
                  <a:gd name="connsiteX256" fmla="*/ 1500830 w 2616579"/>
                  <a:gd name="connsiteY256" fmla="*/ 2146179 h 3404696"/>
                  <a:gd name="connsiteX257" fmla="*/ 1486068 w 2616579"/>
                  <a:gd name="connsiteY257" fmla="*/ 2252015 h 3404696"/>
                  <a:gd name="connsiteX258" fmla="*/ 1447966 w 2616579"/>
                  <a:gd name="connsiteY258" fmla="*/ 2379394 h 3404696"/>
                  <a:gd name="connsiteX259" fmla="*/ 1424438 w 2616579"/>
                  <a:gd name="connsiteY259" fmla="*/ 2381001 h 3404696"/>
                  <a:gd name="connsiteX260" fmla="*/ 1373195 w 2616579"/>
                  <a:gd name="connsiteY260" fmla="*/ 2411202 h 3404696"/>
                  <a:gd name="connsiteX261" fmla="*/ 1371925 w 2616579"/>
                  <a:gd name="connsiteY261" fmla="*/ 2498061 h 3404696"/>
                  <a:gd name="connsiteX262" fmla="*/ 1360377 w 2616579"/>
                  <a:gd name="connsiteY262" fmla="*/ 2702237 h 3404696"/>
                  <a:gd name="connsiteX263" fmla="*/ 1359985 w 2616579"/>
                  <a:gd name="connsiteY263" fmla="*/ 2702575 h 3404696"/>
                  <a:gd name="connsiteX264" fmla="*/ 1334350 w 2616579"/>
                  <a:gd name="connsiteY264" fmla="*/ 2830426 h 3404696"/>
                  <a:gd name="connsiteX265" fmla="*/ 1326476 w 2616579"/>
                  <a:gd name="connsiteY265" fmla="*/ 2874214 h 3404696"/>
                  <a:gd name="connsiteX266" fmla="*/ 1326057 w 2616579"/>
                  <a:gd name="connsiteY266" fmla="*/ 2874214 h 3404696"/>
                  <a:gd name="connsiteX267" fmla="*/ 1326057 w 2616579"/>
                  <a:gd name="connsiteY267" fmla="*/ 2874687 h 3404696"/>
                  <a:gd name="connsiteX268" fmla="*/ 1161631 w 2616579"/>
                  <a:gd name="connsiteY268" fmla="*/ 2891124 h 3404696"/>
                  <a:gd name="connsiteX269" fmla="*/ 1199597 w 2616579"/>
                  <a:gd name="connsiteY269" fmla="*/ 2930036 h 3404696"/>
                  <a:gd name="connsiteX270" fmla="*/ 1212442 w 2616579"/>
                  <a:gd name="connsiteY270" fmla="*/ 2957265 h 3404696"/>
                  <a:gd name="connsiteX271" fmla="*/ 1199597 w 2616579"/>
                  <a:gd name="connsiteY271" fmla="*/ 3008576 h 3404696"/>
                  <a:gd name="connsiteX272" fmla="*/ 1229406 w 2616579"/>
                  <a:gd name="connsiteY272" fmla="*/ 3036737 h 3404696"/>
                  <a:gd name="connsiteX273" fmla="*/ 1235956 w 2616579"/>
                  <a:gd name="connsiteY273" fmla="*/ 3059022 h 3404696"/>
                  <a:gd name="connsiteX274" fmla="*/ 1315779 w 2616579"/>
                  <a:gd name="connsiteY274" fmla="*/ 3054930 h 3404696"/>
                  <a:gd name="connsiteX275" fmla="*/ 1363727 w 2616579"/>
                  <a:gd name="connsiteY275" fmla="*/ 3050365 h 3404696"/>
                  <a:gd name="connsiteX276" fmla="*/ 1384716 w 2616579"/>
                  <a:gd name="connsiteY276" fmla="*/ 3080956 h 3404696"/>
                  <a:gd name="connsiteX277" fmla="*/ 1372709 w 2616579"/>
                  <a:gd name="connsiteY277" fmla="*/ 3123947 h 3404696"/>
                  <a:gd name="connsiteX278" fmla="*/ 1426518 w 2616579"/>
                  <a:gd name="connsiteY278" fmla="*/ 3197530 h 3404696"/>
                  <a:gd name="connsiteX279" fmla="*/ 1406650 w 2616579"/>
                  <a:gd name="connsiteY279" fmla="*/ 3230189 h 3404696"/>
                  <a:gd name="connsiteX280" fmla="*/ 1397533 w 2616579"/>
                  <a:gd name="connsiteY280" fmla="*/ 3247976 h 3404696"/>
                  <a:gd name="connsiteX281" fmla="*/ 1428530 w 2616579"/>
                  <a:gd name="connsiteY281" fmla="*/ 3257431 h 3404696"/>
                  <a:gd name="connsiteX282" fmla="*/ 1540944 w 2616579"/>
                  <a:gd name="connsiteY282" fmla="*/ 3281513 h 3404696"/>
                  <a:gd name="connsiteX283" fmla="*/ 1580653 w 2616579"/>
                  <a:gd name="connsiteY283" fmla="*/ 3280635 h 3404696"/>
                  <a:gd name="connsiteX284" fmla="*/ 1632707 w 2616579"/>
                  <a:gd name="connsiteY284" fmla="*/ 3255486 h 3404696"/>
                  <a:gd name="connsiteX285" fmla="*/ 1669876 w 2616579"/>
                  <a:gd name="connsiteY285" fmla="*/ 3288077 h 3404696"/>
                  <a:gd name="connsiteX286" fmla="*/ 1713191 w 2616579"/>
                  <a:gd name="connsiteY286" fmla="*/ 3295600 h 3404696"/>
                  <a:gd name="connsiteX287" fmla="*/ 1737205 w 2616579"/>
                  <a:gd name="connsiteY287" fmla="*/ 3299220 h 3404696"/>
                  <a:gd name="connsiteX288" fmla="*/ 1777725 w 2616579"/>
                  <a:gd name="connsiteY288" fmla="*/ 3354623 h 3404696"/>
                  <a:gd name="connsiteX289" fmla="*/ 1913207 w 2616579"/>
                  <a:gd name="connsiteY289" fmla="*/ 3356298 h 3404696"/>
                  <a:gd name="connsiteX290" fmla="*/ 1932278 w 2616579"/>
                  <a:gd name="connsiteY290" fmla="*/ 3348788 h 3404696"/>
                  <a:gd name="connsiteX291" fmla="*/ 1990085 w 2616579"/>
                  <a:gd name="connsiteY291" fmla="*/ 3352610 h 3404696"/>
                  <a:gd name="connsiteX292" fmla="*/ 2015721 w 2616579"/>
                  <a:gd name="connsiteY292" fmla="*/ 3379029 h 3404696"/>
                  <a:gd name="connsiteX293" fmla="*/ 2064951 w 2616579"/>
                  <a:gd name="connsiteY293" fmla="*/ 3381514 h 3404696"/>
                  <a:gd name="connsiteX294" fmla="*/ 2095530 w 2616579"/>
                  <a:gd name="connsiteY294" fmla="*/ 3404327 h 3404696"/>
                  <a:gd name="connsiteX295" fmla="*/ 2134780 w 2616579"/>
                  <a:gd name="connsiteY295" fmla="*/ 3370790 h 3404696"/>
                  <a:gd name="connsiteX296" fmla="*/ 2208362 w 2616579"/>
                  <a:gd name="connsiteY296" fmla="*/ 3291764 h 3404696"/>
                  <a:gd name="connsiteX297" fmla="*/ 2294222 w 2616579"/>
                  <a:gd name="connsiteY297" fmla="*/ 3187198 h 3404696"/>
                  <a:gd name="connsiteX298" fmla="*/ 2294222 w 2616579"/>
                  <a:gd name="connsiteY298" fmla="*/ 3102810 h 3404696"/>
                  <a:gd name="connsiteX299" fmla="*/ 2274490 w 2616579"/>
                  <a:gd name="connsiteY299" fmla="*/ 3006563 h 3404696"/>
                  <a:gd name="connsiteX300" fmla="*/ 2331095 w 2616579"/>
                  <a:gd name="connsiteY300" fmla="*/ 2963964 h 3404696"/>
                  <a:gd name="connsiteX301" fmla="*/ 2352908 w 2616579"/>
                  <a:gd name="connsiteY301" fmla="*/ 2909439 h 3404696"/>
                  <a:gd name="connsiteX302" fmla="*/ 2358743 w 2616579"/>
                  <a:gd name="connsiteY302" fmla="*/ 2877105 h 3404696"/>
                  <a:gd name="connsiteX303" fmla="*/ 2374910 w 2616579"/>
                  <a:gd name="connsiteY303" fmla="*/ 2877983 h 3404696"/>
                  <a:gd name="connsiteX304" fmla="*/ 2388524 w 2616579"/>
                  <a:gd name="connsiteY304" fmla="*/ 2889922 h 3404696"/>
                  <a:gd name="connsiteX305" fmla="*/ 2402071 w 2616579"/>
                  <a:gd name="connsiteY305" fmla="*/ 2875497 h 3404696"/>
                  <a:gd name="connsiteX306" fmla="*/ 2457069 w 2616579"/>
                  <a:gd name="connsiteY306" fmla="*/ 2776617 h 3404696"/>
                  <a:gd name="connsiteX307" fmla="*/ 2568280 w 2616579"/>
                  <a:gd name="connsiteY307" fmla="*/ 2772133 h 3404696"/>
                  <a:gd name="connsiteX308" fmla="*/ 2616580 w 2616579"/>
                  <a:gd name="connsiteY308" fmla="*/ 2759720 h 3404696"/>
                  <a:gd name="connsiteX309" fmla="*/ 2615378 w 2616579"/>
                  <a:gd name="connsiteY309" fmla="*/ 2684855 h 3404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</a:cxnLst>
                <a:rect l="l" t="t" r="r" b="b"/>
                <a:pathLst>
                  <a:path w="2616579" h="3404696">
                    <a:moveTo>
                      <a:pt x="2615378" y="2684855"/>
                    </a:moveTo>
                    <a:cubicBezTo>
                      <a:pt x="2601290" y="2680370"/>
                      <a:pt x="2586001" y="2672050"/>
                      <a:pt x="2571103" y="2663798"/>
                    </a:cubicBezTo>
                    <a:cubicBezTo>
                      <a:pt x="2555882" y="2655545"/>
                      <a:pt x="2540579" y="2647226"/>
                      <a:pt x="2529788" y="2645159"/>
                    </a:cubicBezTo>
                    <a:lnTo>
                      <a:pt x="2529450" y="2645159"/>
                    </a:lnTo>
                    <a:cubicBezTo>
                      <a:pt x="2500006" y="2639851"/>
                      <a:pt x="2500006" y="2639851"/>
                      <a:pt x="2484365" y="2618727"/>
                    </a:cubicBezTo>
                    <a:cubicBezTo>
                      <a:pt x="2479341" y="2612082"/>
                      <a:pt x="2475640" y="2604640"/>
                      <a:pt x="2471967" y="2597265"/>
                    </a:cubicBezTo>
                    <a:cubicBezTo>
                      <a:pt x="2464511" y="2582301"/>
                      <a:pt x="2456272" y="2565877"/>
                      <a:pt x="2437687" y="2553802"/>
                    </a:cubicBezTo>
                    <a:cubicBezTo>
                      <a:pt x="2426896" y="2546819"/>
                      <a:pt x="2415753" y="2541390"/>
                      <a:pt x="2404624" y="2536419"/>
                    </a:cubicBezTo>
                    <a:cubicBezTo>
                      <a:pt x="2384351" y="2527370"/>
                      <a:pt x="2364915" y="2518240"/>
                      <a:pt x="2347127" y="2498790"/>
                    </a:cubicBezTo>
                    <a:cubicBezTo>
                      <a:pt x="2335187" y="2485244"/>
                      <a:pt x="2325193" y="2478139"/>
                      <a:pt x="2315346" y="2474047"/>
                    </a:cubicBezTo>
                    <a:cubicBezTo>
                      <a:pt x="2305487" y="2470279"/>
                      <a:pt x="2294749" y="2469481"/>
                      <a:pt x="2281864" y="2469481"/>
                    </a:cubicBezTo>
                    <a:cubicBezTo>
                      <a:pt x="2268196" y="2469481"/>
                      <a:pt x="2259997" y="2469481"/>
                      <a:pt x="2251745" y="2468671"/>
                    </a:cubicBezTo>
                    <a:cubicBezTo>
                      <a:pt x="2243438" y="2467807"/>
                      <a:pt x="2235996" y="2466132"/>
                      <a:pt x="2223584" y="2463242"/>
                    </a:cubicBezTo>
                    <a:cubicBezTo>
                      <a:pt x="2205405" y="2458744"/>
                      <a:pt x="2196288" y="2432650"/>
                      <a:pt x="2186820" y="2407028"/>
                    </a:cubicBezTo>
                    <a:cubicBezTo>
                      <a:pt x="2180647" y="2388862"/>
                      <a:pt x="2174016" y="2371074"/>
                      <a:pt x="2166169" y="2363240"/>
                    </a:cubicBezTo>
                    <a:cubicBezTo>
                      <a:pt x="2159523" y="2357055"/>
                      <a:pt x="2146787" y="2348343"/>
                      <a:pt x="2132294" y="2338821"/>
                    </a:cubicBezTo>
                    <a:cubicBezTo>
                      <a:pt x="2101716" y="2317751"/>
                      <a:pt x="2065816" y="2293331"/>
                      <a:pt x="2065816" y="2274760"/>
                    </a:cubicBezTo>
                    <a:lnTo>
                      <a:pt x="2065816" y="2274355"/>
                    </a:lnTo>
                    <a:cubicBezTo>
                      <a:pt x="2065816" y="2262753"/>
                      <a:pt x="2068166" y="2251219"/>
                      <a:pt x="2071988" y="2240008"/>
                    </a:cubicBezTo>
                    <a:cubicBezTo>
                      <a:pt x="2076081" y="2228879"/>
                      <a:pt x="2081051" y="2218479"/>
                      <a:pt x="2086818" y="2209024"/>
                    </a:cubicBezTo>
                    <a:cubicBezTo>
                      <a:pt x="2091775" y="2200367"/>
                      <a:pt x="2089290" y="2184213"/>
                      <a:pt x="2086818" y="2168910"/>
                    </a:cubicBezTo>
                    <a:cubicBezTo>
                      <a:pt x="2084806" y="2156903"/>
                      <a:pt x="2082726" y="2146179"/>
                      <a:pt x="2082726" y="2137116"/>
                    </a:cubicBezTo>
                    <a:cubicBezTo>
                      <a:pt x="2082726" y="2130012"/>
                      <a:pt x="2061994" y="2137522"/>
                      <a:pt x="2061994" y="2137522"/>
                    </a:cubicBezTo>
                    <a:lnTo>
                      <a:pt x="2050445" y="2141141"/>
                    </a:lnTo>
                    <a:lnTo>
                      <a:pt x="2050445" y="2129201"/>
                    </a:lnTo>
                    <a:lnTo>
                      <a:pt x="2050445" y="2030875"/>
                    </a:lnTo>
                    <a:cubicBezTo>
                      <a:pt x="2050445" y="2022960"/>
                      <a:pt x="2044287" y="2018868"/>
                      <a:pt x="2028592" y="2008535"/>
                    </a:cubicBezTo>
                    <a:lnTo>
                      <a:pt x="2026107" y="2006779"/>
                    </a:lnTo>
                    <a:cubicBezTo>
                      <a:pt x="2008333" y="1995259"/>
                      <a:pt x="2009940" y="1983643"/>
                      <a:pt x="2011628" y="1970501"/>
                    </a:cubicBezTo>
                    <a:cubicBezTo>
                      <a:pt x="2012439" y="1965126"/>
                      <a:pt x="2013290" y="1959710"/>
                      <a:pt x="2012020" y="1954334"/>
                    </a:cubicBezTo>
                    <a:cubicBezTo>
                      <a:pt x="2009940" y="1946082"/>
                      <a:pt x="2009130" y="1946082"/>
                      <a:pt x="2001768" y="1946487"/>
                    </a:cubicBezTo>
                    <a:cubicBezTo>
                      <a:pt x="1998419" y="1946487"/>
                      <a:pt x="1994326" y="1946825"/>
                      <a:pt x="1990085" y="1946825"/>
                    </a:cubicBezTo>
                    <a:cubicBezTo>
                      <a:pt x="1977754" y="1946825"/>
                      <a:pt x="1954604" y="1946487"/>
                      <a:pt x="1934358" y="1944880"/>
                    </a:cubicBezTo>
                    <a:cubicBezTo>
                      <a:pt x="1909993" y="1942732"/>
                      <a:pt x="1889342" y="1937370"/>
                      <a:pt x="1890152" y="1924620"/>
                    </a:cubicBezTo>
                    <a:cubicBezTo>
                      <a:pt x="1890543" y="1921743"/>
                      <a:pt x="1890543" y="1916368"/>
                      <a:pt x="1890949" y="1908858"/>
                    </a:cubicBezTo>
                    <a:cubicBezTo>
                      <a:pt x="1891421" y="1883236"/>
                      <a:pt x="1892232" y="1838152"/>
                      <a:pt x="1896783" y="1821256"/>
                    </a:cubicBezTo>
                    <a:lnTo>
                      <a:pt x="1897135" y="1821256"/>
                    </a:lnTo>
                    <a:lnTo>
                      <a:pt x="1897594" y="1819581"/>
                    </a:lnTo>
                    <a:lnTo>
                      <a:pt x="1897594" y="1819176"/>
                    </a:lnTo>
                    <a:cubicBezTo>
                      <a:pt x="1903361" y="1801807"/>
                      <a:pt x="1906643" y="1799322"/>
                      <a:pt x="1914490" y="1793892"/>
                    </a:cubicBezTo>
                    <a:cubicBezTo>
                      <a:pt x="1915774" y="1793162"/>
                      <a:pt x="1917381" y="1791879"/>
                      <a:pt x="1918583" y="1791001"/>
                    </a:cubicBezTo>
                    <a:cubicBezTo>
                      <a:pt x="1926902" y="1784437"/>
                      <a:pt x="1931063" y="1785234"/>
                      <a:pt x="1940517" y="1787314"/>
                    </a:cubicBezTo>
                    <a:cubicBezTo>
                      <a:pt x="1946365" y="1788516"/>
                      <a:pt x="1954604" y="1790596"/>
                      <a:pt x="1970231" y="1790596"/>
                    </a:cubicBezTo>
                    <a:cubicBezTo>
                      <a:pt x="1984723" y="1790596"/>
                      <a:pt x="1987263" y="1788125"/>
                      <a:pt x="1990085" y="1785640"/>
                    </a:cubicBezTo>
                    <a:cubicBezTo>
                      <a:pt x="1994651" y="1781074"/>
                      <a:pt x="2000080" y="1775780"/>
                      <a:pt x="2019070" y="1773295"/>
                    </a:cubicBezTo>
                    <a:cubicBezTo>
                      <a:pt x="2032279" y="1771620"/>
                      <a:pt x="2043409" y="1770755"/>
                      <a:pt x="2052607" y="1770418"/>
                    </a:cubicBezTo>
                    <a:cubicBezTo>
                      <a:pt x="2065816" y="1769472"/>
                      <a:pt x="2074879" y="1769081"/>
                      <a:pt x="2076959" y="1766582"/>
                    </a:cubicBezTo>
                    <a:cubicBezTo>
                      <a:pt x="2081443" y="1762098"/>
                      <a:pt x="2092572" y="1739353"/>
                      <a:pt x="2100433" y="1722389"/>
                    </a:cubicBezTo>
                    <a:lnTo>
                      <a:pt x="2104647" y="1712516"/>
                    </a:lnTo>
                    <a:lnTo>
                      <a:pt x="2107875" y="1705020"/>
                    </a:lnTo>
                    <a:cubicBezTo>
                      <a:pt x="2113656" y="1691730"/>
                      <a:pt x="2120287" y="1692675"/>
                      <a:pt x="2128134" y="1693877"/>
                    </a:cubicBezTo>
                    <a:cubicBezTo>
                      <a:pt x="2130673" y="1693877"/>
                      <a:pt x="2133497" y="1694282"/>
                      <a:pt x="2136441" y="1691730"/>
                    </a:cubicBezTo>
                    <a:cubicBezTo>
                      <a:pt x="2140533" y="1688515"/>
                      <a:pt x="2140209" y="1676913"/>
                      <a:pt x="2139264" y="1665770"/>
                    </a:cubicBezTo>
                    <a:cubicBezTo>
                      <a:pt x="2138872" y="1656248"/>
                      <a:pt x="2138453" y="1646794"/>
                      <a:pt x="2141020" y="1639271"/>
                    </a:cubicBezTo>
                    <a:lnTo>
                      <a:pt x="2141020" y="1638879"/>
                    </a:lnTo>
                    <a:cubicBezTo>
                      <a:pt x="2143424" y="1633112"/>
                      <a:pt x="2142613" y="1632234"/>
                      <a:pt x="2137670" y="1626939"/>
                    </a:cubicBezTo>
                    <a:cubicBezTo>
                      <a:pt x="2134780" y="1623522"/>
                      <a:pt x="2130673" y="1619025"/>
                      <a:pt x="2126122" y="1613244"/>
                    </a:cubicBezTo>
                    <a:cubicBezTo>
                      <a:pt x="2118207" y="1603330"/>
                      <a:pt x="2110022" y="1595483"/>
                      <a:pt x="2102986" y="1588838"/>
                    </a:cubicBezTo>
                    <a:cubicBezTo>
                      <a:pt x="2093382" y="1579788"/>
                      <a:pt x="2085684" y="1572806"/>
                      <a:pt x="2081848" y="1563689"/>
                    </a:cubicBezTo>
                    <a:cubicBezTo>
                      <a:pt x="2079836" y="1558313"/>
                      <a:pt x="2078633" y="1548724"/>
                      <a:pt x="2077350" y="1538459"/>
                    </a:cubicBezTo>
                    <a:cubicBezTo>
                      <a:pt x="2076959" y="1539675"/>
                      <a:pt x="2076472" y="1540944"/>
                      <a:pt x="2076081" y="1541755"/>
                    </a:cubicBezTo>
                    <a:cubicBezTo>
                      <a:pt x="2067356" y="1560258"/>
                      <a:pt x="2053809" y="1554167"/>
                      <a:pt x="2032752" y="1545037"/>
                    </a:cubicBezTo>
                    <a:cubicBezTo>
                      <a:pt x="2029389" y="1543835"/>
                      <a:pt x="2026107" y="1542160"/>
                      <a:pt x="2023217" y="1540944"/>
                    </a:cubicBezTo>
                    <a:lnTo>
                      <a:pt x="2022825" y="1540944"/>
                    </a:lnTo>
                    <a:cubicBezTo>
                      <a:pt x="1995596" y="1529747"/>
                      <a:pt x="1995596" y="1542957"/>
                      <a:pt x="1995596" y="1525588"/>
                    </a:cubicBezTo>
                    <a:cubicBezTo>
                      <a:pt x="1995596" y="1521495"/>
                      <a:pt x="1991369" y="1483866"/>
                      <a:pt x="1988141" y="1455759"/>
                    </a:cubicBezTo>
                    <a:lnTo>
                      <a:pt x="1985993" y="1440875"/>
                    </a:lnTo>
                    <a:lnTo>
                      <a:pt x="1984723" y="1430070"/>
                    </a:lnTo>
                    <a:lnTo>
                      <a:pt x="1984723" y="1429733"/>
                    </a:lnTo>
                    <a:cubicBezTo>
                      <a:pt x="1983521" y="1421413"/>
                      <a:pt x="1982320" y="1416861"/>
                      <a:pt x="1980226" y="1413565"/>
                    </a:cubicBezTo>
                    <a:cubicBezTo>
                      <a:pt x="1978551" y="1410283"/>
                      <a:pt x="1975323" y="1406988"/>
                      <a:pt x="1970231" y="1401558"/>
                    </a:cubicBezTo>
                    <a:cubicBezTo>
                      <a:pt x="1966611" y="1397871"/>
                      <a:pt x="1963248" y="1397871"/>
                      <a:pt x="1959966" y="1397871"/>
                    </a:cubicBezTo>
                    <a:cubicBezTo>
                      <a:pt x="1954604" y="1397398"/>
                      <a:pt x="1948837" y="1397398"/>
                      <a:pt x="1942192" y="1391631"/>
                    </a:cubicBezTo>
                    <a:cubicBezTo>
                      <a:pt x="1939720" y="1390024"/>
                      <a:pt x="1938032" y="1387539"/>
                      <a:pt x="1936830" y="1385459"/>
                    </a:cubicBezTo>
                    <a:cubicBezTo>
                      <a:pt x="1934750" y="1381704"/>
                      <a:pt x="1934358" y="1378422"/>
                      <a:pt x="1935168" y="1374654"/>
                    </a:cubicBezTo>
                    <a:cubicBezTo>
                      <a:pt x="1935628" y="1371777"/>
                      <a:pt x="1937289" y="1368900"/>
                      <a:pt x="1939234" y="1366482"/>
                    </a:cubicBezTo>
                    <a:cubicBezTo>
                      <a:pt x="1943002" y="1361917"/>
                      <a:pt x="1948837" y="1357825"/>
                      <a:pt x="1954212" y="1354880"/>
                    </a:cubicBezTo>
                    <a:cubicBezTo>
                      <a:pt x="1959575" y="1351990"/>
                      <a:pt x="1966139" y="1339118"/>
                      <a:pt x="1970231" y="1330055"/>
                    </a:cubicBezTo>
                    <a:cubicBezTo>
                      <a:pt x="1970771" y="1328381"/>
                      <a:pt x="1971582" y="1326841"/>
                      <a:pt x="1971906" y="1325099"/>
                    </a:cubicBezTo>
                    <a:cubicBezTo>
                      <a:pt x="1972392" y="1324221"/>
                      <a:pt x="1972392" y="1324221"/>
                      <a:pt x="1972392" y="1323883"/>
                    </a:cubicBezTo>
                    <a:cubicBezTo>
                      <a:pt x="1972392" y="1323478"/>
                      <a:pt x="1971906" y="1319723"/>
                      <a:pt x="1970771" y="1314766"/>
                    </a:cubicBezTo>
                    <a:cubicBezTo>
                      <a:pt x="1968300" y="1301949"/>
                      <a:pt x="1964477" y="1280892"/>
                      <a:pt x="1964477" y="1265535"/>
                    </a:cubicBezTo>
                    <a:lnTo>
                      <a:pt x="1964059" y="1265535"/>
                    </a:lnTo>
                    <a:lnTo>
                      <a:pt x="1964059" y="1265130"/>
                    </a:lnTo>
                    <a:cubicBezTo>
                      <a:pt x="1964059" y="1246951"/>
                      <a:pt x="1974054" y="1239914"/>
                      <a:pt x="1981901" y="1237496"/>
                    </a:cubicBezTo>
                    <a:lnTo>
                      <a:pt x="1983116" y="994341"/>
                    </a:lnTo>
                    <a:lnTo>
                      <a:pt x="1983521" y="986156"/>
                    </a:lnTo>
                    <a:lnTo>
                      <a:pt x="1991774" y="985683"/>
                    </a:lnTo>
                    <a:lnTo>
                      <a:pt x="2377787" y="977039"/>
                    </a:lnTo>
                    <a:lnTo>
                      <a:pt x="2384769" y="889774"/>
                    </a:lnTo>
                    <a:lnTo>
                      <a:pt x="2385580" y="881846"/>
                    </a:lnTo>
                    <a:lnTo>
                      <a:pt x="2393495" y="881846"/>
                    </a:lnTo>
                    <a:lnTo>
                      <a:pt x="2548426" y="880644"/>
                    </a:lnTo>
                    <a:lnTo>
                      <a:pt x="2553788" y="310161"/>
                    </a:lnTo>
                    <a:cubicBezTo>
                      <a:pt x="2540120" y="320021"/>
                      <a:pt x="2528180" y="329880"/>
                      <a:pt x="2524412" y="331636"/>
                    </a:cubicBezTo>
                    <a:cubicBezTo>
                      <a:pt x="2517848" y="335310"/>
                      <a:pt x="2508731" y="336985"/>
                      <a:pt x="2504166" y="332433"/>
                    </a:cubicBezTo>
                    <a:cubicBezTo>
                      <a:pt x="2499587" y="327935"/>
                      <a:pt x="2484365" y="297681"/>
                      <a:pt x="2474371" y="288632"/>
                    </a:cubicBezTo>
                    <a:cubicBezTo>
                      <a:pt x="2464511" y="279515"/>
                      <a:pt x="2436823" y="265900"/>
                      <a:pt x="2426085" y="260525"/>
                    </a:cubicBezTo>
                    <a:cubicBezTo>
                      <a:pt x="2415361" y="255095"/>
                      <a:pt x="2368278" y="229879"/>
                      <a:pt x="2362497" y="227866"/>
                    </a:cubicBezTo>
                    <a:cubicBezTo>
                      <a:pt x="2356338" y="225381"/>
                      <a:pt x="2321978" y="218804"/>
                      <a:pt x="2312861" y="217534"/>
                    </a:cubicBezTo>
                    <a:cubicBezTo>
                      <a:pt x="2303799" y="216332"/>
                      <a:pt x="2295073" y="224976"/>
                      <a:pt x="2284417" y="230743"/>
                    </a:cubicBezTo>
                    <a:cubicBezTo>
                      <a:pt x="2273558" y="236173"/>
                      <a:pt x="2260808" y="235646"/>
                      <a:pt x="2247922" y="236916"/>
                    </a:cubicBezTo>
                    <a:cubicBezTo>
                      <a:pt x="2235186" y="238185"/>
                      <a:pt x="2217803" y="235241"/>
                      <a:pt x="2211644" y="231959"/>
                    </a:cubicBezTo>
                    <a:cubicBezTo>
                      <a:pt x="2205864" y="228663"/>
                      <a:pt x="2174407" y="226583"/>
                      <a:pt x="2174407" y="226583"/>
                    </a:cubicBezTo>
                    <a:lnTo>
                      <a:pt x="2145976" y="254758"/>
                    </a:lnTo>
                    <a:lnTo>
                      <a:pt x="2090978" y="251394"/>
                    </a:lnTo>
                    <a:cubicBezTo>
                      <a:pt x="2090978" y="251394"/>
                      <a:pt x="2056631" y="274139"/>
                      <a:pt x="2041329" y="273329"/>
                    </a:cubicBezTo>
                    <a:cubicBezTo>
                      <a:pt x="2026499" y="272464"/>
                      <a:pt x="1932278" y="278704"/>
                      <a:pt x="1913207" y="278704"/>
                    </a:cubicBezTo>
                    <a:cubicBezTo>
                      <a:pt x="1894244" y="278704"/>
                      <a:pt x="1844271" y="188144"/>
                      <a:pt x="1824011" y="179027"/>
                    </a:cubicBezTo>
                    <a:cubicBezTo>
                      <a:pt x="1803346" y="169978"/>
                      <a:pt x="1646388" y="171585"/>
                      <a:pt x="1617012" y="167898"/>
                    </a:cubicBezTo>
                    <a:cubicBezTo>
                      <a:pt x="1587244" y="164211"/>
                      <a:pt x="1597955" y="168695"/>
                      <a:pt x="1575696" y="165008"/>
                    </a:cubicBezTo>
                    <a:cubicBezTo>
                      <a:pt x="1553762" y="160848"/>
                      <a:pt x="1545509" y="150596"/>
                      <a:pt x="1537243" y="144356"/>
                    </a:cubicBezTo>
                    <a:cubicBezTo>
                      <a:pt x="1529004" y="138103"/>
                      <a:pt x="1509960" y="110874"/>
                      <a:pt x="1502100" y="91033"/>
                    </a:cubicBezTo>
                    <a:cubicBezTo>
                      <a:pt x="1494658" y="71570"/>
                      <a:pt x="1493861" y="72840"/>
                      <a:pt x="1472791" y="50109"/>
                    </a:cubicBezTo>
                    <a:cubicBezTo>
                      <a:pt x="1451275" y="27377"/>
                      <a:pt x="1454557" y="40924"/>
                      <a:pt x="1437188" y="31065"/>
                    </a:cubicBezTo>
                    <a:cubicBezTo>
                      <a:pt x="1419468" y="21597"/>
                      <a:pt x="1440200" y="16978"/>
                      <a:pt x="1439335" y="9995"/>
                    </a:cubicBezTo>
                    <a:cubicBezTo>
                      <a:pt x="1438458" y="3296"/>
                      <a:pt x="1420346" y="0"/>
                      <a:pt x="1400086" y="0"/>
                    </a:cubicBezTo>
                    <a:cubicBezTo>
                      <a:pt x="1379354" y="0"/>
                      <a:pt x="1370304" y="11602"/>
                      <a:pt x="1359567" y="14560"/>
                    </a:cubicBezTo>
                    <a:cubicBezTo>
                      <a:pt x="1349248" y="17437"/>
                      <a:pt x="1343075" y="47961"/>
                      <a:pt x="1335620" y="59968"/>
                    </a:cubicBezTo>
                    <a:cubicBezTo>
                      <a:pt x="1327719" y="72381"/>
                      <a:pt x="1293845" y="98867"/>
                      <a:pt x="1270289" y="100474"/>
                    </a:cubicBezTo>
                    <a:cubicBezTo>
                      <a:pt x="1246707" y="101757"/>
                      <a:pt x="1214116" y="89683"/>
                      <a:pt x="1168640" y="85995"/>
                    </a:cubicBezTo>
                    <a:cubicBezTo>
                      <a:pt x="1123164" y="81903"/>
                      <a:pt x="1122422" y="89683"/>
                      <a:pt x="1112467" y="92708"/>
                    </a:cubicBezTo>
                    <a:cubicBezTo>
                      <a:pt x="1102567" y="95990"/>
                      <a:pt x="1096300" y="108794"/>
                      <a:pt x="1091775" y="113359"/>
                    </a:cubicBezTo>
                    <a:cubicBezTo>
                      <a:pt x="1087251" y="117857"/>
                      <a:pt x="1053309" y="118721"/>
                      <a:pt x="1034346" y="117046"/>
                    </a:cubicBezTo>
                    <a:cubicBezTo>
                      <a:pt x="1015343" y="115372"/>
                      <a:pt x="968273" y="164211"/>
                      <a:pt x="948027" y="169978"/>
                    </a:cubicBezTo>
                    <a:cubicBezTo>
                      <a:pt x="946271" y="170370"/>
                      <a:pt x="945137" y="169978"/>
                      <a:pt x="943907" y="168695"/>
                    </a:cubicBezTo>
                    <a:cubicBezTo>
                      <a:pt x="933535" y="176542"/>
                      <a:pt x="921487" y="186064"/>
                      <a:pt x="914086" y="191440"/>
                    </a:cubicBezTo>
                    <a:cubicBezTo>
                      <a:pt x="903361" y="199679"/>
                      <a:pt x="893826" y="207201"/>
                      <a:pt x="892178" y="208012"/>
                    </a:cubicBezTo>
                    <a:cubicBezTo>
                      <a:pt x="885182" y="212496"/>
                      <a:pt x="880198" y="215927"/>
                      <a:pt x="873134" y="217534"/>
                    </a:cubicBezTo>
                    <a:cubicBezTo>
                      <a:pt x="866570" y="219141"/>
                      <a:pt x="859155" y="219614"/>
                      <a:pt x="847107" y="218344"/>
                    </a:cubicBezTo>
                    <a:cubicBezTo>
                      <a:pt x="829805" y="216656"/>
                      <a:pt x="797498" y="193114"/>
                      <a:pt x="776077" y="177420"/>
                    </a:cubicBezTo>
                    <a:cubicBezTo>
                      <a:pt x="767865" y="171180"/>
                      <a:pt x="760788" y="166615"/>
                      <a:pt x="758708" y="165413"/>
                    </a:cubicBezTo>
                    <a:cubicBezTo>
                      <a:pt x="757060" y="164616"/>
                      <a:pt x="755817" y="164211"/>
                      <a:pt x="754575" y="163333"/>
                    </a:cubicBezTo>
                    <a:cubicBezTo>
                      <a:pt x="750050" y="161320"/>
                      <a:pt x="749577" y="160848"/>
                      <a:pt x="747944" y="161320"/>
                    </a:cubicBezTo>
                    <a:cubicBezTo>
                      <a:pt x="747160" y="161320"/>
                      <a:pt x="745863" y="161712"/>
                      <a:pt x="744648" y="162522"/>
                    </a:cubicBezTo>
                    <a:cubicBezTo>
                      <a:pt x="741339" y="164211"/>
                      <a:pt x="737638" y="165818"/>
                      <a:pt x="732681" y="166291"/>
                    </a:cubicBezTo>
                    <a:cubicBezTo>
                      <a:pt x="729399" y="166291"/>
                      <a:pt x="712422" y="166615"/>
                      <a:pt x="698807" y="166291"/>
                    </a:cubicBezTo>
                    <a:cubicBezTo>
                      <a:pt x="690082" y="166291"/>
                      <a:pt x="682681" y="165818"/>
                      <a:pt x="679790" y="165413"/>
                    </a:cubicBezTo>
                    <a:cubicBezTo>
                      <a:pt x="677737" y="165008"/>
                      <a:pt x="674023" y="165818"/>
                      <a:pt x="669822" y="166291"/>
                    </a:cubicBezTo>
                    <a:cubicBezTo>
                      <a:pt x="664555" y="167088"/>
                      <a:pt x="657883" y="168303"/>
                      <a:pt x="650468" y="167898"/>
                    </a:cubicBezTo>
                    <a:cubicBezTo>
                      <a:pt x="645106" y="167493"/>
                      <a:pt x="636448" y="169505"/>
                      <a:pt x="628142" y="171585"/>
                    </a:cubicBezTo>
                    <a:cubicBezTo>
                      <a:pt x="622779" y="172922"/>
                      <a:pt x="616999" y="174530"/>
                      <a:pt x="611664" y="175272"/>
                    </a:cubicBezTo>
                    <a:lnTo>
                      <a:pt x="612015" y="175813"/>
                    </a:lnTo>
                    <a:cubicBezTo>
                      <a:pt x="611164" y="175813"/>
                      <a:pt x="433879" y="205122"/>
                      <a:pt x="410013" y="218804"/>
                    </a:cubicBezTo>
                    <a:cubicBezTo>
                      <a:pt x="400438" y="223693"/>
                      <a:pt x="389241" y="230352"/>
                      <a:pt x="378111" y="236916"/>
                    </a:cubicBezTo>
                    <a:cubicBezTo>
                      <a:pt x="357041" y="249328"/>
                      <a:pt x="335958" y="261727"/>
                      <a:pt x="327300" y="265495"/>
                    </a:cubicBezTo>
                    <a:lnTo>
                      <a:pt x="326909" y="265495"/>
                    </a:lnTo>
                    <a:cubicBezTo>
                      <a:pt x="321128" y="267980"/>
                      <a:pt x="294277" y="284539"/>
                      <a:pt x="266562" y="301841"/>
                    </a:cubicBezTo>
                    <a:cubicBezTo>
                      <a:pt x="238901" y="319224"/>
                      <a:pt x="210322" y="336985"/>
                      <a:pt x="200421" y="341482"/>
                    </a:cubicBezTo>
                    <a:lnTo>
                      <a:pt x="200030" y="341955"/>
                    </a:lnTo>
                    <a:cubicBezTo>
                      <a:pt x="182323" y="350207"/>
                      <a:pt x="76460" y="386229"/>
                      <a:pt x="57092" y="392806"/>
                    </a:cubicBezTo>
                    <a:lnTo>
                      <a:pt x="5781" y="475101"/>
                    </a:lnTo>
                    <a:cubicBezTo>
                      <a:pt x="5038" y="476370"/>
                      <a:pt x="4133" y="477113"/>
                      <a:pt x="3350" y="477978"/>
                    </a:cubicBezTo>
                    <a:cubicBezTo>
                      <a:pt x="2147" y="478721"/>
                      <a:pt x="1243" y="479599"/>
                      <a:pt x="0" y="480476"/>
                    </a:cubicBezTo>
                    <a:cubicBezTo>
                      <a:pt x="3795" y="496630"/>
                      <a:pt x="9954" y="522657"/>
                      <a:pt x="11197" y="525142"/>
                    </a:cubicBezTo>
                    <a:cubicBezTo>
                      <a:pt x="12439" y="526344"/>
                      <a:pt x="22745" y="535407"/>
                      <a:pt x="36427" y="547414"/>
                    </a:cubicBezTo>
                    <a:cubicBezTo>
                      <a:pt x="74798" y="581680"/>
                      <a:pt x="141763" y="641648"/>
                      <a:pt x="145491" y="651238"/>
                    </a:cubicBezTo>
                    <a:cubicBezTo>
                      <a:pt x="148786" y="660706"/>
                      <a:pt x="186415" y="723956"/>
                      <a:pt x="186415" y="724361"/>
                    </a:cubicBezTo>
                    <a:lnTo>
                      <a:pt x="187172" y="725631"/>
                    </a:lnTo>
                    <a:lnTo>
                      <a:pt x="187172" y="726847"/>
                    </a:lnTo>
                    <a:lnTo>
                      <a:pt x="214117" y="869501"/>
                    </a:lnTo>
                    <a:cubicBezTo>
                      <a:pt x="214846" y="875687"/>
                      <a:pt x="218236" y="891449"/>
                      <a:pt x="224004" y="907535"/>
                    </a:cubicBezTo>
                    <a:cubicBezTo>
                      <a:pt x="229338" y="922365"/>
                      <a:pt x="237186" y="937735"/>
                      <a:pt x="247072" y="943084"/>
                    </a:cubicBezTo>
                    <a:lnTo>
                      <a:pt x="248383" y="943894"/>
                    </a:lnTo>
                    <a:cubicBezTo>
                      <a:pt x="262470" y="950539"/>
                      <a:pt x="300031" y="953362"/>
                      <a:pt x="331825" y="955496"/>
                    </a:cubicBezTo>
                    <a:cubicBezTo>
                      <a:pt x="354975" y="957171"/>
                      <a:pt x="375667" y="958386"/>
                      <a:pt x="385567" y="961682"/>
                    </a:cubicBezTo>
                    <a:cubicBezTo>
                      <a:pt x="388917" y="962479"/>
                      <a:pt x="391793" y="963749"/>
                      <a:pt x="395076" y="964964"/>
                    </a:cubicBezTo>
                    <a:cubicBezTo>
                      <a:pt x="397966" y="966234"/>
                      <a:pt x="400856" y="967436"/>
                      <a:pt x="403733" y="968786"/>
                    </a:cubicBezTo>
                    <a:cubicBezTo>
                      <a:pt x="419049" y="975364"/>
                      <a:pt x="430597" y="984413"/>
                      <a:pt x="436365" y="993125"/>
                    </a:cubicBezTo>
                    <a:cubicBezTo>
                      <a:pt x="443037" y="1003457"/>
                      <a:pt x="476884" y="1047259"/>
                      <a:pt x="476884" y="1047259"/>
                    </a:cubicBezTo>
                    <a:lnTo>
                      <a:pt x="478950" y="1049744"/>
                    </a:lnTo>
                    <a:lnTo>
                      <a:pt x="478950" y="1052634"/>
                    </a:lnTo>
                    <a:cubicBezTo>
                      <a:pt x="478950" y="1052634"/>
                      <a:pt x="479760" y="1079525"/>
                      <a:pt x="483893" y="1084482"/>
                    </a:cubicBezTo>
                    <a:cubicBezTo>
                      <a:pt x="486365" y="1087778"/>
                      <a:pt x="492213" y="1091938"/>
                      <a:pt x="497981" y="1096084"/>
                    </a:cubicBezTo>
                    <a:cubicBezTo>
                      <a:pt x="502505" y="1098974"/>
                      <a:pt x="506625" y="1101865"/>
                      <a:pt x="510420" y="1105080"/>
                    </a:cubicBezTo>
                    <a:lnTo>
                      <a:pt x="510758" y="1105080"/>
                    </a:lnTo>
                    <a:cubicBezTo>
                      <a:pt x="512000" y="1106417"/>
                      <a:pt x="514540" y="1108429"/>
                      <a:pt x="516592" y="1110847"/>
                    </a:cubicBezTo>
                    <a:cubicBezTo>
                      <a:pt x="518996" y="1113008"/>
                      <a:pt x="522359" y="1115884"/>
                      <a:pt x="525642" y="1119167"/>
                    </a:cubicBezTo>
                    <a:cubicBezTo>
                      <a:pt x="543457" y="1136536"/>
                      <a:pt x="568241" y="1163846"/>
                      <a:pt x="568241" y="1173368"/>
                    </a:cubicBezTo>
                    <a:cubicBezTo>
                      <a:pt x="568241" y="1174637"/>
                      <a:pt x="569078" y="1178338"/>
                      <a:pt x="570726" y="1183295"/>
                    </a:cubicBezTo>
                    <a:cubicBezTo>
                      <a:pt x="571969" y="1187860"/>
                      <a:pt x="573198" y="1192412"/>
                      <a:pt x="574440" y="1196504"/>
                    </a:cubicBezTo>
                    <a:cubicBezTo>
                      <a:pt x="582260" y="1221329"/>
                      <a:pt x="595942" y="1256473"/>
                      <a:pt x="606248" y="1265130"/>
                    </a:cubicBezTo>
                    <a:lnTo>
                      <a:pt x="606248" y="1265535"/>
                    </a:lnTo>
                    <a:lnTo>
                      <a:pt x="607882" y="1266805"/>
                    </a:lnTo>
                    <a:cubicBezTo>
                      <a:pt x="610773" y="1269682"/>
                      <a:pt x="614054" y="1273369"/>
                      <a:pt x="616999" y="1278002"/>
                    </a:cubicBezTo>
                    <a:cubicBezTo>
                      <a:pt x="619889" y="1282094"/>
                      <a:pt x="622779" y="1286727"/>
                      <a:pt x="625656" y="1291562"/>
                    </a:cubicBezTo>
                    <a:cubicBezTo>
                      <a:pt x="639271" y="1314766"/>
                      <a:pt x="652521" y="1344548"/>
                      <a:pt x="654992" y="1351517"/>
                    </a:cubicBezTo>
                    <a:lnTo>
                      <a:pt x="654992" y="1351990"/>
                    </a:lnTo>
                    <a:cubicBezTo>
                      <a:pt x="655803" y="1353611"/>
                      <a:pt x="658693" y="1358567"/>
                      <a:pt x="662826" y="1365213"/>
                    </a:cubicBezTo>
                    <a:cubicBezTo>
                      <a:pt x="680628" y="1394981"/>
                      <a:pt x="717851" y="1457367"/>
                      <a:pt x="709531" y="1473534"/>
                    </a:cubicBezTo>
                    <a:cubicBezTo>
                      <a:pt x="706654" y="1479301"/>
                      <a:pt x="699631" y="1487553"/>
                      <a:pt x="691325" y="1496670"/>
                    </a:cubicBezTo>
                    <a:cubicBezTo>
                      <a:pt x="676427" y="1513648"/>
                      <a:pt x="657045" y="1535569"/>
                      <a:pt x="660773" y="1543835"/>
                    </a:cubicBezTo>
                    <a:cubicBezTo>
                      <a:pt x="664906" y="1552546"/>
                      <a:pt x="674415" y="1563216"/>
                      <a:pt x="685544" y="1573535"/>
                    </a:cubicBezTo>
                    <a:cubicBezTo>
                      <a:pt x="697159" y="1584340"/>
                      <a:pt x="710436" y="1594605"/>
                      <a:pt x="721133" y="1603330"/>
                    </a:cubicBezTo>
                    <a:cubicBezTo>
                      <a:pt x="733518" y="1613244"/>
                      <a:pt x="734316" y="1624792"/>
                      <a:pt x="731871" y="1635989"/>
                    </a:cubicBezTo>
                    <a:cubicBezTo>
                      <a:pt x="746363" y="1635989"/>
                      <a:pt x="771985" y="1636799"/>
                      <a:pt x="783087" y="1641837"/>
                    </a:cubicBezTo>
                    <a:cubicBezTo>
                      <a:pt x="790529" y="1645119"/>
                      <a:pt x="792582" y="1649198"/>
                      <a:pt x="794730" y="1653358"/>
                    </a:cubicBezTo>
                    <a:cubicBezTo>
                      <a:pt x="796364" y="1656248"/>
                      <a:pt x="798011" y="1659598"/>
                      <a:pt x="823633" y="1657869"/>
                    </a:cubicBezTo>
                    <a:cubicBezTo>
                      <a:pt x="851699" y="1655857"/>
                      <a:pt x="855441" y="1652088"/>
                      <a:pt x="858304" y="1648806"/>
                    </a:cubicBezTo>
                    <a:cubicBezTo>
                      <a:pt x="861194" y="1646321"/>
                      <a:pt x="863666" y="1643444"/>
                      <a:pt x="870244" y="1641351"/>
                    </a:cubicBezTo>
                    <a:cubicBezTo>
                      <a:pt x="881859" y="1637596"/>
                      <a:pt x="916138" y="1646321"/>
                      <a:pt x="941355" y="1660341"/>
                    </a:cubicBezTo>
                    <a:cubicBezTo>
                      <a:pt x="946271" y="1662880"/>
                      <a:pt x="950904" y="1665770"/>
                      <a:pt x="955037" y="1669066"/>
                    </a:cubicBezTo>
                    <a:cubicBezTo>
                      <a:pt x="959562" y="1671943"/>
                      <a:pt x="963249" y="1675292"/>
                      <a:pt x="966139" y="1678993"/>
                    </a:cubicBezTo>
                    <a:lnTo>
                      <a:pt x="966639" y="1679398"/>
                    </a:lnTo>
                    <a:cubicBezTo>
                      <a:pt x="974783" y="1688907"/>
                      <a:pt x="981874" y="1688515"/>
                      <a:pt x="988479" y="1688110"/>
                    </a:cubicBezTo>
                    <a:cubicBezTo>
                      <a:pt x="995475" y="1687299"/>
                      <a:pt x="1002566" y="1686894"/>
                      <a:pt x="1010805" y="1690595"/>
                    </a:cubicBezTo>
                    <a:cubicBezTo>
                      <a:pt x="1015343" y="1692675"/>
                      <a:pt x="1018287" y="1687299"/>
                      <a:pt x="1023622" y="1676899"/>
                    </a:cubicBezTo>
                    <a:cubicBezTo>
                      <a:pt x="1027282" y="1670335"/>
                      <a:pt x="1031456" y="1662016"/>
                      <a:pt x="1037642" y="1653763"/>
                    </a:cubicBezTo>
                    <a:lnTo>
                      <a:pt x="1038088" y="1652561"/>
                    </a:lnTo>
                    <a:cubicBezTo>
                      <a:pt x="1055457" y="1627412"/>
                      <a:pt x="1060373" y="1630627"/>
                      <a:pt x="1071503" y="1637204"/>
                    </a:cubicBezTo>
                    <a:cubicBezTo>
                      <a:pt x="1074069" y="1638866"/>
                      <a:pt x="1077675" y="1641027"/>
                      <a:pt x="1083509" y="1641027"/>
                    </a:cubicBezTo>
                    <a:cubicBezTo>
                      <a:pt x="1088480" y="1641027"/>
                      <a:pt x="1090965" y="1638866"/>
                      <a:pt x="1091775" y="1635989"/>
                    </a:cubicBezTo>
                    <a:cubicBezTo>
                      <a:pt x="1092167" y="1635124"/>
                      <a:pt x="1092613" y="1633909"/>
                      <a:pt x="1093004" y="1633112"/>
                    </a:cubicBezTo>
                    <a:cubicBezTo>
                      <a:pt x="1094247" y="1627412"/>
                      <a:pt x="1093410" y="1617350"/>
                      <a:pt x="1093410" y="1613244"/>
                    </a:cubicBezTo>
                    <a:lnTo>
                      <a:pt x="1093004" y="1613244"/>
                    </a:lnTo>
                    <a:cubicBezTo>
                      <a:pt x="1093004" y="1604195"/>
                      <a:pt x="1100892" y="1597887"/>
                      <a:pt x="1112859" y="1593403"/>
                    </a:cubicBezTo>
                    <a:cubicBezTo>
                      <a:pt x="1117397" y="1591715"/>
                      <a:pt x="1122813" y="1590513"/>
                      <a:pt x="1128932" y="1589230"/>
                    </a:cubicBezTo>
                    <a:cubicBezTo>
                      <a:pt x="1134753" y="1588027"/>
                      <a:pt x="1141384" y="1586825"/>
                      <a:pt x="1147544" y="1586353"/>
                    </a:cubicBezTo>
                    <a:lnTo>
                      <a:pt x="1148381" y="1585948"/>
                    </a:lnTo>
                    <a:lnTo>
                      <a:pt x="1153716" y="1585542"/>
                    </a:lnTo>
                    <a:cubicBezTo>
                      <a:pt x="1159483" y="1584745"/>
                      <a:pt x="1161226" y="1585151"/>
                      <a:pt x="1161631" y="1584745"/>
                    </a:cubicBezTo>
                    <a:cubicBezTo>
                      <a:pt x="1162441" y="1584340"/>
                      <a:pt x="1161226" y="1584745"/>
                      <a:pt x="1161631" y="1583003"/>
                    </a:cubicBezTo>
                    <a:cubicBezTo>
                      <a:pt x="1162441" y="1580113"/>
                      <a:pt x="1164102" y="1575223"/>
                      <a:pt x="1167411" y="1568187"/>
                    </a:cubicBezTo>
                    <a:cubicBezTo>
                      <a:pt x="1177298" y="1547184"/>
                      <a:pt x="1183525" y="1548724"/>
                      <a:pt x="1207106" y="1553694"/>
                    </a:cubicBezTo>
                    <a:cubicBezTo>
                      <a:pt x="1216575" y="1555842"/>
                      <a:pt x="1230594" y="1558719"/>
                      <a:pt x="1250435" y="1559921"/>
                    </a:cubicBezTo>
                    <a:cubicBezTo>
                      <a:pt x="1293034" y="1563675"/>
                      <a:pt x="1293845" y="1571063"/>
                      <a:pt x="1295074" y="1585151"/>
                    </a:cubicBezTo>
                    <a:cubicBezTo>
                      <a:pt x="1295479" y="1590107"/>
                      <a:pt x="1296316" y="1596685"/>
                      <a:pt x="1304974" y="1605410"/>
                    </a:cubicBezTo>
                    <a:cubicBezTo>
                      <a:pt x="1305433" y="1605815"/>
                      <a:pt x="1305879" y="1606207"/>
                      <a:pt x="1305879" y="1607085"/>
                    </a:cubicBezTo>
                    <a:cubicBezTo>
                      <a:pt x="1306622" y="1599562"/>
                      <a:pt x="1308324" y="1590918"/>
                      <a:pt x="1314536" y="1582260"/>
                    </a:cubicBezTo>
                    <a:lnTo>
                      <a:pt x="1314928" y="1581801"/>
                    </a:lnTo>
                    <a:cubicBezTo>
                      <a:pt x="1324423" y="1568984"/>
                      <a:pt x="1331811" y="1568984"/>
                      <a:pt x="1339712" y="1574818"/>
                    </a:cubicBezTo>
                    <a:cubicBezTo>
                      <a:pt x="1342603" y="1576898"/>
                      <a:pt x="1344683" y="1579383"/>
                      <a:pt x="1347168" y="1582260"/>
                    </a:cubicBezTo>
                    <a:cubicBezTo>
                      <a:pt x="1351652" y="1588027"/>
                      <a:pt x="1357973" y="1595483"/>
                      <a:pt x="1369494" y="1593808"/>
                    </a:cubicBezTo>
                    <a:cubicBezTo>
                      <a:pt x="1378624" y="1592593"/>
                      <a:pt x="1390969" y="1590107"/>
                      <a:pt x="1403705" y="1588027"/>
                    </a:cubicBezTo>
                    <a:cubicBezTo>
                      <a:pt x="1435108" y="1582260"/>
                      <a:pt x="1470319" y="1576020"/>
                      <a:pt x="1476883" y="1581801"/>
                    </a:cubicBezTo>
                    <a:cubicBezTo>
                      <a:pt x="1481854" y="1585948"/>
                      <a:pt x="1482259" y="1590513"/>
                      <a:pt x="1478153" y="1595942"/>
                    </a:cubicBezTo>
                    <a:cubicBezTo>
                      <a:pt x="1475222" y="1600913"/>
                      <a:pt x="1472791" y="1616945"/>
                      <a:pt x="1472399" y="1633517"/>
                    </a:cubicBezTo>
                    <a:cubicBezTo>
                      <a:pt x="1471981" y="1649198"/>
                      <a:pt x="1473601" y="1664163"/>
                      <a:pt x="1478571" y="1667864"/>
                    </a:cubicBezTo>
                    <a:lnTo>
                      <a:pt x="1478571" y="1668255"/>
                    </a:lnTo>
                    <a:cubicBezTo>
                      <a:pt x="1483528" y="1670741"/>
                      <a:pt x="1492253" y="1673617"/>
                      <a:pt x="1501249" y="1676508"/>
                    </a:cubicBezTo>
                    <a:cubicBezTo>
                      <a:pt x="1520684" y="1682748"/>
                      <a:pt x="1542214" y="1689312"/>
                      <a:pt x="1546711" y="1703331"/>
                    </a:cubicBezTo>
                    <a:lnTo>
                      <a:pt x="1546711" y="1703737"/>
                    </a:lnTo>
                    <a:cubicBezTo>
                      <a:pt x="1551817" y="1720309"/>
                      <a:pt x="1528545" y="1729426"/>
                      <a:pt x="1502100" y="1739758"/>
                    </a:cubicBezTo>
                    <a:cubicBezTo>
                      <a:pt x="1486351" y="1745998"/>
                      <a:pt x="1469036" y="1753035"/>
                      <a:pt x="1458312" y="1760423"/>
                    </a:cubicBezTo>
                    <a:lnTo>
                      <a:pt x="1457907" y="1760423"/>
                    </a:lnTo>
                    <a:cubicBezTo>
                      <a:pt x="1439335" y="1774105"/>
                      <a:pt x="1451275" y="1805089"/>
                      <a:pt x="1457110" y="1820391"/>
                    </a:cubicBezTo>
                    <a:cubicBezTo>
                      <a:pt x="1458312" y="1822863"/>
                      <a:pt x="1459123" y="1825348"/>
                      <a:pt x="1459514" y="1827023"/>
                    </a:cubicBezTo>
                    <a:lnTo>
                      <a:pt x="1459514" y="1827428"/>
                    </a:lnTo>
                    <a:cubicBezTo>
                      <a:pt x="1461662" y="1833668"/>
                      <a:pt x="1464066" y="1851375"/>
                      <a:pt x="1467037" y="1872445"/>
                    </a:cubicBezTo>
                    <a:cubicBezTo>
                      <a:pt x="1471129" y="1904374"/>
                      <a:pt x="1476073" y="1944880"/>
                      <a:pt x="1482259" y="1962587"/>
                    </a:cubicBezTo>
                    <a:lnTo>
                      <a:pt x="1482718" y="1963059"/>
                    </a:lnTo>
                    <a:cubicBezTo>
                      <a:pt x="1486351" y="1974189"/>
                      <a:pt x="1486351" y="1974189"/>
                      <a:pt x="1486743" y="1974189"/>
                    </a:cubicBezTo>
                    <a:cubicBezTo>
                      <a:pt x="1491848" y="1974189"/>
                      <a:pt x="1497156" y="1974594"/>
                      <a:pt x="1503788" y="1988276"/>
                    </a:cubicBezTo>
                    <a:cubicBezTo>
                      <a:pt x="1510757" y="2003565"/>
                      <a:pt x="1518672" y="2046570"/>
                      <a:pt x="1513648" y="2092046"/>
                    </a:cubicBezTo>
                    <a:cubicBezTo>
                      <a:pt x="1512378" y="2101095"/>
                      <a:pt x="1511176" y="2110158"/>
                      <a:pt x="1509164" y="2118869"/>
                    </a:cubicBezTo>
                    <a:cubicBezTo>
                      <a:pt x="1507151" y="2127999"/>
                      <a:pt x="1504180" y="2137116"/>
                      <a:pt x="1500830" y="2145774"/>
                    </a:cubicBezTo>
                    <a:lnTo>
                      <a:pt x="1500830" y="2146179"/>
                    </a:lnTo>
                    <a:cubicBezTo>
                      <a:pt x="1491848" y="2169315"/>
                      <a:pt x="1488890" y="2211105"/>
                      <a:pt x="1486068" y="2252015"/>
                    </a:cubicBezTo>
                    <a:cubicBezTo>
                      <a:pt x="1481854" y="2314874"/>
                      <a:pt x="1477356" y="2375639"/>
                      <a:pt x="1447966" y="2379394"/>
                    </a:cubicBezTo>
                    <a:cubicBezTo>
                      <a:pt x="1440200" y="2380204"/>
                      <a:pt x="1432285" y="2380542"/>
                      <a:pt x="1424438" y="2381001"/>
                    </a:cubicBezTo>
                    <a:cubicBezTo>
                      <a:pt x="1398871" y="2382284"/>
                      <a:pt x="1376072" y="2383487"/>
                      <a:pt x="1373195" y="2411202"/>
                    </a:cubicBezTo>
                    <a:cubicBezTo>
                      <a:pt x="1371507" y="2426086"/>
                      <a:pt x="1371925" y="2459082"/>
                      <a:pt x="1371925" y="2498061"/>
                    </a:cubicBezTo>
                    <a:cubicBezTo>
                      <a:pt x="1372317" y="2575331"/>
                      <a:pt x="1373195" y="2674603"/>
                      <a:pt x="1360377" y="2702237"/>
                    </a:cubicBezTo>
                    <a:lnTo>
                      <a:pt x="1359985" y="2702575"/>
                    </a:lnTo>
                    <a:cubicBezTo>
                      <a:pt x="1348829" y="2726657"/>
                      <a:pt x="1340118" y="2788705"/>
                      <a:pt x="1334350" y="2830426"/>
                    </a:cubicBezTo>
                    <a:cubicBezTo>
                      <a:pt x="1331001" y="2853158"/>
                      <a:pt x="1328624" y="2869730"/>
                      <a:pt x="1326476" y="2874214"/>
                    </a:cubicBezTo>
                    <a:lnTo>
                      <a:pt x="1326057" y="2874214"/>
                    </a:lnTo>
                    <a:lnTo>
                      <a:pt x="1326057" y="2874687"/>
                    </a:lnTo>
                    <a:cubicBezTo>
                      <a:pt x="1321100" y="2882872"/>
                      <a:pt x="1217399" y="2888639"/>
                      <a:pt x="1161631" y="2891124"/>
                    </a:cubicBezTo>
                    <a:cubicBezTo>
                      <a:pt x="1176461" y="2906886"/>
                      <a:pt x="1193830" y="2925133"/>
                      <a:pt x="1199597" y="2930036"/>
                    </a:cubicBezTo>
                    <a:cubicBezTo>
                      <a:pt x="1210389" y="2939153"/>
                      <a:pt x="1212442" y="2957265"/>
                      <a:pt x="1212442" y="2957265"/>
                    </a:cubicBezTo>
                    <a:lnTo>
                      <a:pt x="1199597" y="3008576"/>
                    </a:lnTo>
                    <a:cubicBezTo>
                      <a:pt x="1199597" y="3008576"/>
                      <a:pt x="1224017" y="3030105"/>
                      <a:pt x="1229406" y="3036737"/>
                    </a:cubicBezTo>
                    <a:cubicBezTo>
                      <a:pt x="1234700" y="3043787"/>
                      <a:pt x="1235186" y="3054930"/>
                      <a:pt x="1235956" y="3059022"/>
                    </a:cubicBezTo>
                    <a:cubicBezTo>
                      <a:pt x="1236821" y="3062709"/>
                      <a:pt x="1311214" y="3055726"/>
                      <a:pt x="1315779" y="3054930"/>
                    </a:cubicBezTo>
                    <a:cubicBezTo>
                      <a:pt x="1320304" y="3054457"/>
                      <a:pt x="1343075" y="3055726"/>
                      <a:pt x="1363727" y="3050365"/>
                    </a:cubicBezTo>
                    <a:cubicBezTo>
                      <a:pt x="1383973" y="3045394"/>
                      <a:pt x="1383189" y="3062709"/>
                      <a:pt x="1384716" y="3080956"/>
                    </a:cubicBezTo>
                    <a:cubicBezTo>
                      <a:pt x="1386404" y="3099122"/>
                      <a:pt x="1372709" y="3113615"/>
                      <a:pt x="1372709" y="3123947"/>
                    </a:cubicBezTo>
                    <a:cubicBezTo>
                      <a:pt x="1372709" y="3134685"/>
                      <a:pt x="1419468" y="3179350"/>
                      <a:pt x="1426518" y="3197530"/>
                    </a:cubicBezTo>
                    <a:cubicBezTo>
                      <a:pt x="1433163" y="3216101"/>
                      <a:pt x="1414578" y="3223624"/>
                      <a:pt x="1406650" y="3230189"/>
                    </a:cubicBezTo>
                    <a:cubicBezTo>
                      <a:pt x="1399221" y="3237239"/>
                      <a:pt x="1397533" y="3243884"/>
                      <a:pt x="1397533" y="3247976"/>
                    </a:cubicBezTo>
                    <a:cubicBezTo>
                      <a:pt x="1397533" y="3251650"/>
                      <a:pt x="1416591" y="3253811"/>
                      <a:pt x="1428530" y="3257431"/>
                    </a:cubicBezTo>
                    <a:cubicBezTo>
                      <a:pt x="1440997" y="3261645"/>
                      <a:pt x="1533502" y="3279028"/>
                      <a:pt x="1540944" y="3281513"/>
                    </a:cubicBezTo>
                    <a:cubicBezTo>
                      <a:pt x="1548400" y="3283525"/>
                      <a:pt x="1570321" y="3283985"/>
                      <a:pt x="1580653" y="3280635"/>
                    </a:cubicBezTo>
                    <a:cubicBezTo>
                      <a:pt x="1591377" y="3277285"/>
                      <a:pt x="1632707" y="3255486"/>
                      <a:pt x="1632707" y="3255486"/>
                    </a:cubicBezTo>
                    <a:lnTo>
                      <a:pt x="1669876" y="3288077"/>
                    </a:lnTo>
                    <a:cubicBezTo>
                      <a:pt x="1669876" y="3288077"/>
                      <a:pt x="1704209" y="3293452"/>
                      <a:pt x="1713191" y="3295600"/>
                    </a:cubicBezTo>
                    <a:cubicBezTo>
                      <a:pt x="1722389" y="3298004"/>
                      <a:pt x="1733518" y="3290157"/>
                      <a:pt x="1737205" y="3299220"/>
                    </a:cubicBezTo>
                    <a:cubicBezTo>
                      <a:pt x="1741365" y="3308336"/>
                      <a:pt x="1777725" y="3354623"/>
                      <a:pt x="1777725" y="3354623"/>
                    </a:cubicBezTo>
                    <a:cubicBezTo>
                      <a:pt x="1777725" y="3354623"/>
                      <a:pt x="1905833" y="3358783"/>
                      <a:pt x="1913207" y="3356298"/>
                    </a:cubicBezTo>
                    <a:cubicBezTo>
                      <a:pt x="1921122" y="3354218"/>
                      <a:pt x="1932278" y="3348788"/>
                      <a:pt x="1932278" y="3348788"/>
                    </a:cubicBezTo>
                    <a:lnTo>
                      <a:pt x="1990085" y="3352610"/>
                    </a:lnTo>
                    <a:cubicBezTo>
                      <a:pt x="1990085" y="3352610"/>
                      <a:pt x="2012020" y="3378232"/>
                      <a:pt x="2015721" y="3379029"/>
                    </a:cubicBezTo>
                    <a:cubicBezTo>
                      <a:pt x="2019475" y="3379839"/>
                      <a:pt x="2064951" y="3381514"/>
                      <a:pt x="2064951" y="3381514"/>
                    </a:cubicBezTo>
                    <a:cubicBezTo>
                      <a:pt x="2064951" y="3381514"/>
                      <a:pt x="2087629" y="3399694"/>
                      <a:pt x="2095530" y="3404327"/>
                    </a:cubicBezTo>
                    <a:cubicBezTo>
                      <a:pt x="2102986" y="3408824"/>
                      <a:pt x="2134780" y="3370790"/>
                      <a:pt x="2134780" y="3370790"/>
                    </a:cubicBezTo>
                    <a:cubicBezTo>
                      <a:pt x="2134780" y="3370790"/>
                      <a:pt x="2200907" y="3310011"/>
                      <a:pt x="2208362" y="3291764"/>
                    </a:cubicBezTo>
                    <a:cubicBezTo>
                      <a:pt x="2215858" y="3273598"/>
                      <a:pt x="2283485" y="3212887"/>
                      <a:pt x="2294222" y="3187198"/>
                    </a:cubicBezTo>
                    <a:cubicBezTo>
                      <a:pt x="2304676" y="3161171"/>
                      <a:pt x="2299166" y="3117302"/>
                      <a:pt x="2294222" y="3102810"/>
                    </a:cubicBezTo>
                    <a:cubicBezTo>
                      <a:pt x="2288914" y="3088385"/>
                      <a:pt x="2275300" y="3018571"/>
                      <a:pt x="2274490" y="3006563"/>
                    </a:cubicBezTo>
                    <a:cubicBezTo>
                      <a:pt x="2273558" y="2994488"/>
                      <a:pt x="2315346" y="2970137"/>
                      <a:pt x="2331095" y="2963964"/>
                    </a:cubicBezTo>
                    <a:cubicBezTo>
                      <a:pt x="2347127" y="2957792"/>
                      <a:pt x="2350558" y="2917691"/>
                      <a:pt x="2352908" y="2909439"/>
                    </a:cubicBezTo>
                    <a:cubicBezTo>
                      <a:pt x="2355460" y="2901119"/>
                      <a:pt x="2358743" y="2877105"/>
                      <a:pt x="2358743" y="2877105"/>
                    </a:cubicBezTo>
                    <a:cubicBezTo>
                      <a:pt x="2358743" y="2877105"/>
                      <a:pt x="2365712" y="2877983"/>
                      <a:pt x="2374910" y="2877983"/>
                    </a:cubicBezTo>
                    <a:cubicBezTo>
                      <a:pt x="2384351" y="2877983"/>
                      <a:pt x="2383959" y="2887437"/>
                      <a:pt x="2388524" y="2889922"/>
                    </a:cubicBezTo>
                    <a:cubicBezTo>
                      <a:pt x="2393008" y="2892866"/>
                      <a:pt x="2400531" y="2885019"/>
                      <a:pt x="2402071" y="2875497"/>
                    </a:cubicBezTo>
                    <a:cubicBezTo>
                      <a:pt x="2404151" y="2865975"/>
                      <a:pt x="2453463" y="2780790"/>
                      <a:pt x="2457069" y="2776617"/>
                    </a:cubicBezTo>
                    <a:cubicBezTo>
                      <a:pt x="2460770" y="2772524"/>
                      <a:pt x="2549304" y="2773740"/>
                      <a:pt x="2568280" y="2772133"/>
                    </a:cubicBezTo>
                    <a:cubicBezTo>
                      <a:pt x="2586879" y="2770458"/>
                      <a:pt x="2616580" y="2759720"/>
                      <a:pt x="2616580" y="2759720"/>
                    </a:cubicBezTo>
                    <a:cubicBezTo>
                      <a:pt x="2616580" y="2759720"/>
                      <a:pt x="2612095" y="2713366"/>
                      <a:pt x="2615378" y="2684855"/>
                    </a:cubicBezTo>
                  </a:path>
                </a:pathLst>
              </a:custGeom>
              <a:solidFill>
                <a:schemeClr val="bg2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xmlns="" id="{6824A0E8-22B5-4321-AFD1-4C2AE1541938}"/>
                  </a:ext>
                </a:extLst>
              </p:cNvPr>
              <p:cNvSpPr/>
              <p:nvPr/>
            </p:nvSpPr>
            <p:spPr>
              <a:xfrm>
                <a:off x="1648770" y="4597078"/>
                <a:ext cx="2196306" cy="1908817"/>
              </a:xfrm>
              <a:custGeom>
                <a:avLst/>
                <a:gdLst>
                  <a:gd name="connsiteX0" fmla="*/ 2063660 w 2196306"/>
                  <a:gd name="connsiteY0" fmla="*/ 1026081 h 1908817"/>
                  <a:gd name="connsiteX1" fmla="*/ 2005394 w 2196306"/>
                  <a:gd name="connsiteY1" fmla="*/ 965707 h 1908817"/>
                  <a:gd name="connsiteX2" fmla="*/ 2029394 w 2196306"/>
                  <a:gd name="connsiteY2" fmla="*/ 929348 h 1908817"/>
                  <a:gd name="connsiteX3" fmla="*/ 2038444 w 2196306"/>
                  <a:gd name="connsiteY3" fmla="*/ 922311 h 1908817"/>
                  <a:gd name="connsiteX4" fmla="*/ 2038444 w 2196306"/>
                  <a:gd name="connsiteY4" fmla="*/ 864423 h 1908817"/>
                  <a:gd name="connsiteX5" fmla="*/ 2055813 w 2196306"/>
                  <a:gd name="connsiteY5" fmla="*/ 846702 h 1908817"/>
                  <a:gd name="connsiteX6" fmla="*/ 2070238 w 2196306"/>
                  <a:gd name="connsiteY6" fmla="*/ 849201 h 1908817"/>
                  <a:gd name="connsiteX7" fmla="*/ 2078490 w 2196306"/>
                  <a:gd name="connsiteY7" fmla="*/ 851619 h 1908817"/>
                  <a:gd name="connsiteX8" fmla="*/ 2133866 w 2196306"/>
                  <a:gd name="connsiteY8" fmla="*/ 744553 h 1908817"/>
                  <a:gd name="connsiteX9" fmla="*/ 2142578 w 2196306"/>
                  <a:gd name="connsiteY9" fmla="*/ 724294 h 1908817"/>
                  <a:gd name="connsiteX10" fmla="*/ 2145455 w 2196306"/>
                  <a:gd name="connsiteY10" fmla="*/ 716447 h 1908817"/>
                  <a:gd name="connsiteX11" fmla="*/ 2145455 w 2196306"/>
                  <a:gd name="connsiteY11" fmla="*/ 716055 h 1908817"/>
                  <a:gd name="connsiteX12" fmla="*/ 2139688 w 2196306"/>
                  <a:gd name="connsiteY12" fmla="*/ 698605 h 1908817"/>
                  <a:gd name="connsiteX13" fmla="*/ 2128559 w 2196306"/>
                  <a:gd name="connsiteY13" fmla="*/ 630451 h 1908817"/>
                  <a:gd name="connsiteX14" fmla="*/ 2128559 w 2196306"/>
                  <a:gd name="connsiteY14" fmla="*/ 630059 h 1908817"/>
                  <a:gd name="connsiteX15" fmla="*/ 2168605 w 2196306"/>
                  <a:gd name="connsiteY15" fmla="*/ 557274 h 1908817"/>
                  <a:gd name="connsiteX16" fmla="*/ 2196307 w 2196306"/>
                  <a:gd name="connsiteY16" fmla="*/ 510123 h 1908817"/>
                  <a:gd name="connsiteX17" fmla="*/ 2166957 w 2196306"/>
                  <a:gd name="connsiteY17" fmla="*/ 487392 h 1908817"/>
                  <a:gd name="connsiteX18" fmla="*/ 2124371 w 2196306"/>
                  <a:gd name="connsiteY18" fmla="*/ 472899 h 1908817"/>
                  <a:gd name="connsiteX19" fmla="*/ 2120238 w 2196306"/>
                  <a:gd name="connsiteY19" fmla="*/ 474101 h 1908817"/>
                  <a:gd name="connsiteX20" fmla="*/ 2007055 w 2196306"/>
                  <a:gd name="connsiteY20" fmla="*/ 520928 h 1908817"/>
                  <a:gd name="connsiteX21" fmla="*/ 1983919 w 2196306"/>
                  <a:gd name="connsiteY21" fmla="*/ 527897 h 1908817"/>
                  <a:gd name="connsiteX22" fmla="*/ 1965307 w 2196306"/>
                  <a:gd name="connsiteY22" fmla="*/ 531179 h 1908817"/>
                  <a:gd name="connsiteX23" fmla="*/ 1964888 w 2196306"/>
                  <a:gd name="connsiteY23" fmla="*/ 531179 h 1908817"/>
                  <a:gd name="connsiteX24" fmla="*/ 1963645 w 2196306"/>
                  <a:gd name="connsiteY24" fmla="*/ 531179 h 1908817"/>
                  <a:gd name="connsiteX25" fmla="*/ 1929785 w 2196306"/>
                  <a:gd name="connsiteY25" fmla="*/ 531179 h 1908817"/>
                  <a:gd name="connsiteX26" fmla="*/ 1837212 w 2196306"/>
                  <a:gd name="connsiteY26" fmla="*/ 538635 h 1908817"/>
                  <a:gd name="connsiteX27" fmla="*/ 1836375 w 2196306"/>
                  <a:gd name="connsiteY27" fmla="*/ 539445 h 1908817"/>
                  <a:gd name="connsiteX28" fmla="*/ 1836375 w 2196306"/>
                  <a:gd name="connsiteY28" fmla="*/ 539040 h 1908817"/>
                  <a:gd name="connsiteX29" fmla="*/ 1832242 w 2196306"/>
                  <a:gd name="connsiteY29" fmla="*/ 625022 h 1908817"/>
                  <a:gd name="connsiteX30" fmla="*/ 1826880 w 2196306"/>
                  <a:gd name="connsiteY30" fmla="*/ 711895 h 1908817"/>
                  <a:gd name="connsiteX31" fmla="*/ 1826880 w 2196306"/>
                  <a:gd name="connsiteY31" fmla="*/ 712300 h 1908817"/>
                  <a:gd name="connsiteX32" fmla="*/ 1787603 w 2196306"/>
                  <a:gd name="connsiteY32" fmla="*/ 756088 h 1908817"/>
                  <a:gd name="connsiteX33" fmla="*/ 1725663 w 2196306"/>
                  <a:gd name="connsiteY33" fmla="*/ 794122 h 1908817"/>
                  <a:gd name="connsiteX34" fmla="*/ 1677242 w 2196306"/>
                  <a:gd name="connsiteY34" fmla="*/ 812369 h 1908817"/>
                  <a:gd name="connsiteX35" fmla="*/ 1569880 w 2196306"/>
                  <a:gd name="connsiteY35" fmla="*/ 847445 h 1908817"/>
                  <a:gd name="connsiteX36" fmla="*/ 1490962 w 2196306"/>
                  <a:gd name="connsiteY36" fmla="*/ 856981 h 1908817"/>
                  <a:gd name="connsiteX37" fmla="*/ 1432642 w 2196306"/>
                  <a:gd name="connsiteY37" fmla="*/ 845433 h 1908817"/>
                  <a:gd name="connsiteX38" fmla="*/ 1422336 w 2196306"/>
                  <a:gd name="connsiteY38" fmla="*/ 731277 h 1908817"/>
                  <a:gd name="connsiteX39" fmla="*/ 1425227 w 2196306"/>
                  <a:gd name="connsiteY39" fmla="*/ 715244 h 1908817"/>
                  <a:gd name="connsiteX40" fmla="*/ 1435924 w 2196306"/>
                  <a:gd name="connsiteY40" fmla="*/ 630451 h 1908817"/>
                  <a:gd name="connsiteX41" fmla="*/ 1447972 w 2196306"/>
                  <a:gd name="connsiteY41" fmla="*/ 539445 h 1908817"/>
                  <a:gd name="connsiteX42" fmla="*/ 1447972 w 2196306"/>
                  <a:gd name="connsiteY42" fmla="*/ 539040 h 1908817"/>
                  <a:gd name="connsiteX43" fmla="*/ 1379751 w 2196306"/>
                  <a:gd name="connsiteY43" fmla="*/ 496833 h 1908817"/>
                  <a:gd name="connsiteX44" fmla="*/ 1364421 w 2196306"/>
                  <a:gd name="connsiteY44" fmla="*/ 489471 h 1908817"/>
                  <a:gd name="connsiteX45" fmla="*/ 1356182 w 2196306"/>
                  <a:gd name="connsiteY45" fmla="*/ 486581 h 1908817"/>
                  <a:gd name="connsiteX46" fmla="*/ 1355763 w 2196306"/>
                  <a:gd name="connsiteY46" fmla="*/ 486581 h 1908817"/>
                  <a:gd name="connsiteX47" fmla="*/ 1328913 w 2196306"/>
                  <a:gd name="connsiteY47" fmla="*/ 493213 h 1908817"/>
                  <a:gd name="connsiteX48" fmla="*/ 1242998 w 2196306"/>
                  <a:gd name="connsiteY48" fmla="*/ 508043 h 1908817"/>
                  <a:gd name="connsiteX49" fmla="*/ 1240108 w 2196306"/>
                  <a:gd name="connsiteY49" fmla="*/ 508043 h 1908817"/>
                  <a:gd name="connsiteX50" fmla="*/ 1187649 w 2196306"/>
                  <a:gd name="connsiteY50" fmla="*/ 436067 h 1908817"/>
                  <a:gd name="connsiteX51" fmla="*/ 1183854 w 2196306"/>
                  <a:gd name="connsiteY51" fmla="*/ 416281 h 1908817"/>
                  <a:gd name="connsiteX52" fmla="*/ 1182220 w 2196306"/>
                  <a:gd name="connsiteY52" fmla="*/ 397304 h 1908817"/>
                  <a:gd name="connsiteX53" fmla="*/ 1182220 w 2196306"/>
                  <a:gd name="connsiteY53" fmla="*/ 395629 h 1908817"/>
                  <a:gd name="connsiteX54" fmla="*/ 1181369 w 2196306"/>
                  <a:gd name="connsiteY54" fmla="*/ 365848 h 1908817"/>
                  <a:gd name="connsiteX55" fmla="*/ 1176439 w 2196306"/>
                  <a:gd name="connsiteY55" fmla="*/ 290982 h 1908817"/>
                  <a:gd name="connsiteX56" fmla="*/ 1176439 w 2196306"/>
                  <a:gd name="connsiteY56" fmla="*/ 290577 h 1908817"/>
                  <a:gd name="connsiteX57" fmla="*/ 1075182 w 2196306"/>
                  <a:gd name="connsiteY57" fmla="*/ 118195 h 1908817"/>
                  <a:gd name="connsiteX58" fmla="*/ 1052450 w 2196306"/>
                  <a:gd name="connsiteY58" fmla="*/ 82254 h 1908817"/>
                  <a:gd name="connsiteX59" fmla="*/ 1035986 w 2196306"/>
                  <a:gd name="connsiteY59" fmla="*/ 57024 h 1908817"/>
                  <a:gd name="connsiteX60" fmla="*/ 1035554 w 2196306"/>
                  <a:gd name="connsiteY60" fmla="*/ 56619 h 1908817"/>
                  <a:gd name="connsiteX61" fmla="*/ 1012404 w 2196306"/>
                  <a:gd name="connsiteY61" fmla="*/ 0 h 1908817"/>
                  <a:gd name="connsiteX62" fmla="*/ 791736 w 2196306"/>
                  <a:gd name="connsiteY62" fmla="*/ 83861 h 1908817"/>
                  <a:gd name="connsiteX63" fmla="*/ 671921 w 2196306"/>
                  <a:gd name="connsiteY63" fmla="*/ 195073 h 1908817"/>
                  <a:gd name="connsiteX64" fmla="*/ 646745 w 2196306"/>
                  <a:gd name="connsiteY64" fmla="*/ 220357 h 1908817"/>
                  <a:gd name="connsiteX65" fmla="*/ 646745 w 2196306"/>
                  <a:gd name="connsiteY65" fmla="*/ 220694 h 1908817"/>
                  <a:gd name="connsiteX66" fmla="*/ 646246 w 2196306"/>
                  <a:gd name="connsiteY66" fmla="*/ 220694 h 1908817"/>
                  <a:gd name="connsiteX67" fmla="*/ 624001 w 2196306"/>
                  <a:gd name="connsiteY67" fmla="*/ 238469 h 1908817"/>
                  <a:gd name="connsiteX68" fmla="*/ 520704 w 2196306"/>
                  <a:gd name="connsiteY68" fmla="*/ 317481 h 1908817"/>
                  <a:gd name="connsiteX69" fmla="*/ 520204 w 2196306"/>
                  <a:gd name="connsiteY69" fmla="*/ 317481 h 1908817"/>
                  <a:gd name="connsiteX70" fmla="*/ 414017 w 2196306"/>
                  <a:gd name="connsiteY70" fmla="*/ 370737 h 1908817"/>
                  <a:gd name="connsiteX71" fmla="*/ 392528 w 2196306"/>
                  <a:gd name="connsiteY71" fmla="*/ 380326 h 1908817"/>
                  <a:gd name="connsiteX72" fmla="*/ 375618 w 2196306"/>
                  <a:gd name="connsiteY72" fmla="*/ 386904 h 1908817"/>
                  <a:gd name="connsiteX73" fmla="*/ 375159 w 2196306"/>
                  <a:gd name="connsiteY73" fmla="*/ 386904 h 1908817"/>
                  <a:gd name="connsiteX74" fmla="*/ 328508 w 2196306"/>
                  <a:gd name="connsiteY74" fmla="*/ 421656 h 1908817"/>
                  <a:gd name="connsiteX75" fmla="*/ 241702 w 2196306"/>
                  <a:gd name="connsiteY75" fmla="*/ 482894 h 1908817"/>
                  <a:gd name="connsiteX76" fmla="*/ 241338 w 2196306"/>
                  <a:gd name="connsiteY76" fmla="*/ 482894 h 1908817"/>
                  <a:gd name="connsiteX77" fmla="*/ 0 w 2196306"/>
                  <a:gd name="connsiteY77" fmla="*/ 565121 h 1908817"/>
                  <a:gd name="connsiteX78" fmla="*/ 51249 w 2196306"/>
                  <a:gd name="connsiteY78" fmla="*/ 679628 h 1908817"/>
                  <a:gd name="connsiteX79" fmla="*/ 40441 w 2196306"/>
                  <a:gd name="connsiteY79" fmla="*/ 716852 h 1908817"/>
                  <a:gd name="connsiteX80" fmla="*/ 39202 w 2196306"/>
                  <a:gd name="connsiteY80" fmla="*/ 742082 h 1908817"/>
                  <a:gd name="connsiteX81" fmla="*/ 153695 w 2196306"/>
                  <a:gd name="connsiteY81" fmla="*/ 803252 h 1908817"/>
                  <a:gd name="connsiteX82" fmla="*/ 173968 w 2196306"/>
                  <a:gd name="connsiteY82" fmla="*/ 804927 h 1908817"/>
                  <a:gd name="connsiteX83" fmla="*/ 188447 w 2196306"/>
                  <a:gd name="connsiteY83" fmla="*/ 852888 h 1908817"/>
                  <a:gd name="connsiteX84" fmla="*/ 247537 w 2196306"/>
                  <a:gd name="connsiteY84" fmla="*/ 1064979 h 1908817"/>
                  <a:gd name="connsiteX85" fmla="*/ 250819 w 2196306"/>
                  <a:gd name="connsiteY85" fmla="*/ 1155539 h 1908817"/>
                  <a:gd name="connsiteX86" fmla="*/ 265257 w 2196306"/>
                  <a:gd name="connsiteY86" fmla="*/ 1272910 h 1908817"/>
                  <a:gd name="connsiteX87" fmla="*/ 318135 w 2196306"/>
                  <a:gd name="connsiteY87" fmla="*/ 1336633 h 1908817"/>
                  <a:gd name="connsiteX88" fmla="*/ 462383 w 2196306"/>
                  <a:gd name="connsiteY88" fmla="*/ 1336633 h 1908817"/>
                  <a:gd name="connsiteX89" fmla="*/ 652067 w 2196306"/>
                  <a:gd name="connsiteY89" fmla="*/ 1379961 h 1908817"/>
                  <a:gd name="connsiteX90" fmla="*/ 672299 w 2196306"/>
                  <a:gd name="connsiteY90" fmla="*/ 1456502 h 1908817"/>
                  <a:gd name="connsiteX91" fmla="*/ 693802 w 2196306"/>
                  <a:gd name="connsiteY91" fmla="*/ 1458109 h 1908817"/>
                  <a:gd name="connsiteX92" fmla="*/ 729337 w 2196306"/>
                  <a:gd name="connsiteY92" fmla="*/ 1484609 h 1908817"/>
                  <a:gd name="connsiteX93" fmla="*/ 781823 w 2196306"/>
                  <a:gd name="connsiteY93" fmla="*/ 1717756 h 1908817"/>
                  <a:gd name="connsiteX94" fmla="*/ 864874 w 2196306"/>
                  <a:gd name="connsiteY94" fmla="*/ 1856751 h 1908817"/>
                  <a:gd name="connsiteX95" fmla="*/ 997101 w 2196306"/>
                  <a:gd name="connsiteY95" fmla="*/ 1889342 h 1908817"/>
                  <a:gd name="connsiteX96" fmla="*/ 1101668 w 2196306"/>
                  <a:gd name="connsiteY96" fmla="*/ 1908791 h 1908817"/>
                  <a:gd name="connsiteX97" fmla="*/ 1137203 w 2196306"/>
                  <a:gd name="connsiteY97" fmla="*/ 1891422 h 1908817"/>
                  <a:gd name="connsiteX98" fmla="*/ 1231383 w 2196306"/>
                  <a:gd name="connsiteY98" fmla="*/ 1861978 h 1908817"/>
                  <a:gd name="connsiteX99" fmla="*/ 1237664 w 2196306"/>
                  <a:gd name="connsiteY99" fmla="*/ 1669809 h 1908817"/>
                  <a:gd name="connsiteX100" fmla="*/ 1304520 w 2196306"/>
                  <a:gd name="connsiteY100" fmla="*/ 1635867 h 1908817"/>
                  <a:gd name="connsiteX101" fmla="*/ 1326873 w 2196306"/>
                  <a:gd name="connsiteY101" fmla="*/ 1657788 h 1908817"/>
                  <a:gd name="connsiteX102" fmla="*/ 1364029 w 2196306"/>
                  <a:gd name="connsiteY102" fmla="*/ 1626804 h 1908817"/>
                  <a:gd name="connsiteX103" fmla="*/ 1437585 w 2196306"/>
                  <a:gd name="connsiteY103" fmla="*/ 1580923 h 1908817"/>
                  <a:gd name="connsiteX104" fmla="*/ 1505792 w 2196306"/>
                  <a:gd name="connsiteY104" fmla="*/ 1538743 h 1908817"/>
                  <a:gd name="connsiteX105" fmla="*/ 1557441 w 2196306"/>
                  <a:gd name="connsiteY105" fmla="*/ 1468104 h 1908817"/>
                  <a:gd name="connsiteX106" fmla="*/ 1666113 w 2196306"/>
                  <a:gd name="connsiteY106" fmla="*/ 1466362 h 1908817"/>
                  <a:gd name="connsiteX107" fmla="*/ 1748745 w 2196306"/>
                  <a:gd name="connsiteY107" fmla="*/ 1420886 h 1908817"/>
                  <a:gd name="connsiteX108" fmla="*/ 1772341 w 2196306"/>
                  <a:gd name="connsiteY108" fmla="*/ 1382447 h 1908817"/>
                  <a:gd name="connsiteX109" fmla="*/ 1809943 w 2196306"/>
                  <a:gd name="connsiteY109" fmla="*/ 1301894 h 1908817"/>
                  <a:gd name="connsiteX110" fmla="*/ 1834322 w 2196306"/>
                  <a:gd name="connsiteY110" fmla="*/ 1193965 h 1908817"/>
                  <a:gd name="connsiteX111" fmla="*/ 1878960 w 2196306"/>
                  <a:gd name="connsiteY111" fmla="*/ 1203014 h 1908817"/>
                  <a:gd name="connsiteX112" fmla="*/ 2085162 w 2196306"/>
                  <a:gd name="connsiteY112" fmla="*/ 1059549 h 1908817"/>
                  <a:gd name="connsiteX113" fmla="*/ 2063660 w 2196306"/>
                  <a:gd name="connsiteY113" fmla="*/ 1026081 h 190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2196306" h="1908817">
                    <a:moveTo>
                      <a:pt x="2063660" y="1026081"/>
                    </a:moveTo>
                    <a:cubicBezTo>
                      <a:pt x="2050478" y="1008306"/>
                      <a:pt x="2009527" y="973149"/>
                      <a:pt x="2005394" y="965707"/>
                    </a:cubicBezTo>
                    <a:cubicBezTo>
                      <a:pt x="2001720" y="958319"/>
                      <a:pt x="2016131" y="940963"/>
                      <a:pt x="2029394" y="929348"/>
                    </a:cubicBezTo>
                    <a:cubicBezTo>
                      <a:pt x="2032609" y="926471"/>
                      <a:pt x="2035554" y="923986"/>
                      <a:pt x="2038444" y="922311"/>
                    </a:cubicBezTo>
                    <a:lnTo>
                      <a:pt x="2038444" y="864423"/>
                    </a:lnTo>
                    <a:cubicBezTo>
                      <a:pt x="2038444" y="850808"/>
                      <a:pt x="2045859" y="846702"/>
                      <a:pt x="2055813" y="846702"/>
                    </a:cubicBezTo>
                    <a:cubicBezTo>
                      <a:pt x="2060770" y="846702"/>
                      <a:pt x="2065713" y="847918"/>
                      <a:pt x="2070238" y="849201"/>
                    </a:cubicBezTo>
                    <a:cubicBezTo>
                      <a:pt x="2074857" y="850011"/>
                      <a:pt x="2078139" y="851619"/>
                      <a:pt x="2078490" y="851619"/>
                    </a:cubicBezTo>
                    <a:cubicBezTo>
                      <a:pt x="2083515" y="847445"/>
                      <a:pt x="2115714" y="784667"/>
                      <a:pt x="2133866" y="744553"/>
                    </a:cubicBezTo>
                    <a:cubicBezTo>
                      <a:pt x="2137648" y="737044"/>
                      <a:pt x="2140539" y="730075"/>
                      <a:pt x="2142578" y="724294"/>
                    </a:cubicBezTo>
                    <a:cubicBezTo>
                      <a:pt x="2144212" y="720080"/>
                      <a:pt x="2145455" y="717189"/>
                      <a:pt x="2145455" y="716447"/>
                    </a:cubicBezTo>
                    <a:lnTo>
                      <a:pt x="2145455" y="716055"/>
                    </a:lnTo>
                    <a:cubicBezTo>
                      <a:pt x="2145455" y="713570"/>
                      <a:pt x="2142983" y="706924"/>
                      <a:pt x="2139688" y="698605"/>
                    </a:cubicBezTo>
                    <a:cubicBezTo>
                      <a:pt x="2132692" y="679223"/>
                      <a:pt x="2122319" y="651927"/>
                      <a:pt x="2128559" y="630451"/>
                    </a:cubicBezTo>
                    <a:lnTo>
                      <a:pt x="2128559" y="630059"/>
                    </a:lnTo>
                    <a:cubicBezTo>
                      <a:pt x="2133016" y="614770"/>
                      <a:pt x="2152127" y="584584"/>
                      <a:pt x="2168605" y="557274"/>
                    </a:cubicBezTo>
                    <a:cubicBezTo>
                      <a:pt x="2182287" y="535745"/>
                      <a:pt x="2194632" y="515890"/>
                      <a:pt x="2196307" y="510123"/>
                    </a:cubicBezTo>
                    <a:cubicBezTo>
                      <a:pt x="2192984" y="505153"/>
                      <a:pt x="2180977" y="495631"/>
                      <a:pt x="2166957" y="487392"/>
                    </a:cubicBezTo>
                    <a:cubicBezTo>
                      <a:pt x="2152127" y="478734"/>
                      <a:pt x="2135096" y="471225"/>
                      <a:pt x="2124371" y="472899"/>
                    </a:cubicBezTo>
                    <a:cubicBezTo>
                      <a:pt x="2122710" y="473304"/>
                      <a:pt x="2121481" y="473710"/>
                      <a:pt x="2120238" y="474101"/>
                    </a:cubicBezTo>
                    <a:cubicBezTo>
                      <a:pt x="2102532" y="483299"/>
                      <a:pt x="2048331" y="507165"/>
                      <a:pt x="2007055" y="520928"/>
                    </a:cubicBezTo>
                    <a:cubicBezTo>
                      <a:pt x="1998762" y="523805"/>
                      <a:pt x="1990915" y="525885"/>
                      <a:pt x="1983919" y="527897"/>
                    </a:cubicBezTo>
                    <a:cubicBezTo>
                      <a:pt x="1976895" y="529572"/>
                      <a:pt x="1970250" y="530788"/>
                      <a:pt x="1965307" y="531179"/>
                    </a:cubicBezTo>
                    <a:lnTo>
                      <a:pt x="1964888" y="531179"/>
                    </a:lnTo>
                    <a:lnTo>
                      <a:pt x="1963645" y="531179"/>
                    </a:lnTo>
                    <a:cubicBezTo>
                      <a:pt x="1954934" y="531652"/>
                      <a:pt x="1942994" y="531652"/>
                      <a:pt x="1929785" y="531179"/>
                    </a:cubicBezTo>
                    <a:cubicBezTo>
                      <a:pt x="1896262" y="530788"/>
                      <a:pt x="1854163" y="529977"/>
                      <a:pt x="1837212" y="538635"/>
                    </a:cubicBezTo>
                    <a:lnTo>
                      <a:pt x="1836375" y="539445"/>
                    </a:lnTo>
                    <a:lnTo>
                      <a:pt x="1836375" y="539040"/>
                    </a:lnTo>
                    <a:cubicBezTo>
                      <a:pt x="1827717" y="544861"/>
                      <a:pt x="1830202" y="585718"/>
                      <a:pt x="1832242" y="625022"/>
                    </a:cubicBezTo>
                    <a:cubicBezTo>
                      <a:pt x="1834741" y="662259"/>
                      <a:pt x="1836780" y="698605"/>
                      <a:pt x="1826880" y="711895"/>
                    </a:cubicBezTo>
                    <a:lnTo>
                      <a:pt x="1826880" y="712300"/>
                    </a:lnTo>
                    <a:cubicBezTo>
                      <a:pt x="1817763" y="723902"/>
                      <a:pt x="1804581" y="740339"/>
                      <a:pt x="1787603" y="756088"/>
                    </a:cubicBezTo>
                    <a:cubicBezTo>
                      <a:pt x="1770234" y="771782"/>
                      <a:pt x="1749137" y="786342"/>
                      <a:pt x="1725663" y="794122"/>
                    </a:cubicBezTo>
                    <a:cubicBezTo>
                      <a:pt x="1710333" y="799079"/>
                      <a:pt x="1694274" y="805724"/>
                      <a:pt x="1677242" y="812369"/>
                    </a:cubicBezTo>
                    <a:cubicBezTo>
                      <a:pt x="1645516" y="825119"/>
                      <a:pt x="1611169" y="838801"/>
                      <a:pt x="1569880" y="847445"/>
                    </a:cubicBezTo>
                    <a:cubicBezTo>
                      <a:pt x="1538019" y="854090"/>
                      <a:pt x="1512802" y="856981"/>
                      <a:pt x="1490962" y="856981"/>
                    </a:cubicBezTo>
                    <a:cubicBezTo>
                      <a:pt x="1468636" y="856575"/>
                      <a:pt x="1450011" y="852888"/>
                      <a:pt x="1432642" y="845433"/>
                    </a:cubicBezTo>
                    <a:cubicBezTo>
                      <a:pt x="1400402" y="831751"/>
                      <a:pt x="1414921" y="765218"/>
                      <a:pt x="1422336" y="731277"/>
                    </a:cubicBezTo>
                    <a:cubicBezTo>
                      <a:pt x="1423917" y="723024"/>
                      <a:pt x="1425227" y="717189"/>
                      <a:pt x="1425227" y="715244"/>
                    </a:cubicBezTo>
                    <a:cubicBezTo>
                      <a:pt x="1425227" y="709004"/>
                      <a:pt x="1430562" y="670106"/>
                      <a:pt x="1435924" y="630451"/>
                    </a:cubicBezTo>
                    <a:cubicBezTo>
                      <a:pt x="1441759" y="588609"/>
                      <a:pt x="1447972" y="546145"/>
                      <a:pt x="1447972" y="539445"/>
                    </a:cubicBezTo>
                    <a:lnTo>
                      <a:pt x="1447972" y="539040"/>
                    </a:lnTo>
                    <a:cubicBezTo>
                      <a:pt x="1447972" y="533259"/>
                      <a:pt x="1407858" y="510933"/>
                      <a:pt x="1379751" y="496833"/>
                    </a:cubicBezTo>
                    <a:cubicBezTo>
                      <a:pt x="1373983" y="493956"/>
                      <a:pt x="1368622" y="491538"/>
                      <a:pt x="1364421" y="489471"/>
                    </a:cubicBezTo>
                    <a:cubicBezTo>
                      <a:pt x="1360734" y="488188"/>
                      <a:pt x="1357843" y="486986"/>
                      <a:pt x="1356182" y="486581"/>
                    </a:cubicBezTo>
                    <a:lnTo>
                      <a:pt x="1355763" y="486581"/>
                    </a:lnTo>
                    <a:cubicBezTo>
                      <a:pt x="1352481" y="486581"/>
                      <a:pt x="1342122" y="489471"/>
                      <a:pt x="1328913" y="493213"/>
                    </a:cubicBezTo>
                    <a:cubicBezTo>
                      <a:pt x="1302481" y="500196"/>
                      <a:pt x="1265716" y="510123"/>
                      <a:pt x="1242998" y="508043"/>
                    </a:cubicBezTo>
                    <a:lnTo>
                      <a:pt x="1240108" y="508043"/>
                    </a:lnTo>
                    <a:cubicBezTo>
                      <a:pt x="1212839" y="503951"/>
                      <a:pt x="1195861" y="470887"/>
                      <a:pt x="1187649" y="436067"/>
                    </a:cubicBezTo>
                    <a:cubicBezTo>
                      <a:pt x="1186001" y="429503"/>
                      <a:pt x="1185164" y="422925"/>
                      <a:pt x="1183854" y="416281"/>
                    </a:cubicBezTo>
                    <a:cubicBezTo>
                      <a:pt x="1183111" y="410041"/>
                      <a:pt x="1182611" y="403477"/>
                      <a:pt x="1182220" y="397304"/>
                    </a:cubicBezTo>
                    <a:lnTo>
                      <a:pt x="1182220" y="395629"/>
                    </a:lnTo>
                    <a:cubicBezTo>
                      <a:pt x="1181801" y="386175"/>
                      <a:pt x="1181369" y="375775"/>
                      <a:pt x="1181369" y="365848"/>
                    </a:cubicBezTo>
                    <a:cubicBezTo>
                      <a:pt x="1180572" y="335256"/>
                      <a:pt x="1179721" y="305947"/>
                      <a:pt x="1176439" y="290982"/>
                    </a:cubicBezTo>
                    <a:lnTo>
                      <a:pt x="1176439" y="290577"/>
                    </a:lnTo>
                    <a:cubicBezTo>
                      <a:pt x="1173157" y="277367"/>
                      <a:pt x="1117389" y="185146"/>
                      <a:pt x="1075182" y="118195"/>
                    </a:cubicBezTo>
                    <a:cubicBezTo>
                      <a:pt x="1066943" y="105390"/>
                      <a:pt x="1059528" y="92978"/>
                      <a:pt x="1052450" y="82254"/>
                    </a:cubicBezTo>
                    <a:cubicBezTo>
                      <a:pt x="1045873" y="71921"/>
                      <a:pt x="1040105" y="63602"/>
                      <a:pt x="1035986" y="57024"/>
                    </a:cubicBezTo>
                    <a:lnTo>
                      <a:pt x="1035554" y="56619"/>
                    </a:lnTo>
                    <a:cubicBezTo>
                      <a:pt x="1019022" y="32213"/>
                      <a:pt x="1013660" y="12750"/>
                      <a:pt x="1012404" y="0"/>
                    </a:cubicBezTo>
                    <a:cubicBezTo>
                      <a:pt x="973546" y="17315"/>
                      <a:pt x="889658" y="53269"/>
                      <a:pt x="791736" y="83861"/>
                    </a:cubicBezTo>
                    <a:cubicBezTo>
                      <a:pt x="746679" y="117789"/>
                      <a:pt x="699961" y="166156"/>
                      <a:pt x="671921" y="195073"/>
                    </a:cubicBezTo>
                    <a:cubicBezTo>
                      <a:pt x="659914" y="207877"/>
                      <a:pt x="650865" y="217399"/>
                      <a:pt x="646745" y="220357"/>
                    </a:cubicBezTo>
                    <a:lnTo>
                      <a:pt x="646745" y="220694"/>
                    </a:lnTo>
                    <a:lnTo>
                      <a:pt x="646246" y="220694"/>
                    </a:lnTo>
                    <a:cubicBezTo>
                      <a:pt x="643801" y="222437"/>
                      <a:pt x="635143" y="229406"/>
                      <a:pt x="624001" y="238469"/>
                    </a:cubicBezTo>
                    <a:cubicBezTo>
                      <a:pt x="591707" y="264158"/>
                      <a:pt x="537182" y="307554"/>
                      <a:pt x="520704" y="317481"/>
                    </a:cubicBezTo>
                    <a:lnTo>
                      <a:pt x="520204" y="317481"/>
                    </a:lnTo>
                    <a:cubicBezTo>
                      <a:pt x="504982" y="326139"/>
                      <a:pt x="453739" y="352557"/>
                      <a:pt x="414017" y="370737"/>
                    </a:cubicBezTo>
                    <a:cubicBezTo>
                      <a:pt x="405778" y="374559"/>
                      <a:pt x="398295" y="377841"/>
                      <a:pt x="392528" y="380326"/>
                    </a:cubicBezTo>
                    <a:cubicBezTo>
                      <a:pt x="385924" y="382811"/>
                      <a:pt x="380143" y="385229"/>
                      <a:pt x="375618" y="386904"/>
                    </a:cubicBezTo>
                    <a:lnTo>
                      <a:pt x="375159" y="386904"/>
                    </a:lnTo>
                    <a:cubicBezTo>
                      <a:pt x="362774" y="391064"/>
                      <a:pt x="347120" y="405084"/>
                      <a:pt x="328508" y="421656"/>
                    </a:cubicBezTo>
                    <a:cubicBezTo>
                      <a:pt x="304115" y="443577"/>
                      <a:pt x="275603" y="469199"/>
                      <a:pt x="241702" y="482894"/>
                    </a:cubicBezTo>
                    <a:lnTo>
                      <a:pt x="241338" y="482894"/>
                    </a:lnTo>
                    <a:cubicBezTo>
                      <a:pt x="190851" y="503086"/>
                      <a:pt x="38464" y="552722"/>
                      <a:pt x="0" y="565121"/>
                    </a:cubicBezTo>
                    <a:cubicBezTo>
                      <a:pt x="26026" y="625022"/>
                      <a:pt x="47510" y="673456"/>
                      <a:pt x="51249" y="679628"/>
                    </a:cubicBezTo>
                    <a:cubicBezTo>
                      <a:pt x="61095" y="696187"/>
                      <a:pt x="42075" y="706114"/>
                      <a:pt x="40441" y="716852"/>
                    </a:cubicBezTo>
                    <a:cubicBezTo>
                      <a:pt x="39202" y="727589"/>
                      <a:pt x="26817" y="730466"/>
                      <a:pt x="39202" y="742082"/>
                    </a:cubicBezTo>
                    <a:cubicBezTo>
                      <a:pt x="51249" y="753211"/>
                      <a:pt x="145442" y="801969"/>
                      <a:pt x="153695" y="803252"/>
                    </a:cubicBezTo>
                    <a:cubicBezTo>
                      <a:pt x="161961" y="804927"/>
                      <a:pt x="163595" y="793325"/>
                      <a:pt x="173968" y="804927"/>
                    </a:cubicBezTo>
                    <a:cubicBezTo>
                      <a:pt x="184746" y="816056"/>
                      <a:pt x="186326" y="829738"/>
                      <a:pt x="188447" y="852888"/>
                    </a:cubicBezTo>
                    <a:cubicBezTo>
                      <a:pt x="190851" y="875620"/>
                      <a:pt x="246294" y="1025662"/>
                      <a:pt x="247537" y="1064979"/>
                    </a:cubicBezTo>
                    <a:cubicBezTo>
                      <a:pt x="249185" y="1104688"/>
                      <a:pt x="252062" y="1133996"/>
                      <a:pt x="250819" y="1155539"/>
                    </a:cubicBezTo>
                    <a:cubicBezTo>
                      <a:pt x="249185" y="1176596"/>
                      <a:pt x="265257" y="1261780"/>
                      <a:pt x="265257" y="1272910"/>
                    </a:cubicBezTo>
                    <a:cubicBezTo>
                      <a:pt x="265257" y="1284525"/>
                      <a:pt x="278926" y="1320871"/>
                      <a:pt x="318135" y="1336633"/>
                    </a:cubicBezTo>
                    <a:cubicBezTo>
                      <a:pt x="357857" y="1352665"/>
                      <a:pt x="462383" y="1336633"/>
                      <a:pt x="462383" y="1336633"/>
                    </a:cubicBezTo>
                    <a:cubicBezTo>
                      <a:pt x="462383" y="1336633"/>
                      <a:pt x="624811" y="1374599"/>
                      <a:pt x="652067" y="1379961"/>
                    </a:cubicBezTo>
                    <a:cubicBezTo>
                      <a:pt x="679336" y="1385405"/>
                      <a:pt x="671462" y="1444495"/>
                      <a:pt x="672299" y="1456502"/>
                    </a:cubicBezTo>
                    <a:cubicBezTo>
                      <a:pt x="673110" y="1468914"/>
                      <a:pt x="679336" y="1461864"/>
                      <a:pt x="693802" y="1458109"/>
                    </a:cubicBezTo>
                    <a:cubicBezTo>
                      <a:pt x="708280" y="1454422"/>
                      <a:pt x="711968" y="1459798"/>
                      <a:pt x="729337" y="1484609"/>
                    </a:cubicBezTo>
                    <a:cubicBezTo>
                      <a:pt x="746679" y="1509758"/>
                      <a:pt x="777649" y="1709518"/>
                      <a:pt x="781823" y="1717756"/>
                    </a:cubicBezTo>
                    <a:cubicBezTo>
                      <a:pt x="785564" y="1726022"/>
                      <a:pt x="850854" y="1845945"/>
                      <a:pt x="864874" y="1856751"/>
                    </a:cubicBezTo>
                    <a:cubicBezTo>
                      <a:pt x="879366" y="1867015"/>
                      <a:pt x="991753" y="1889342"/>
                      <a:pt x="997101" y="1889342"/>
                    </a:cubicBezTo>
                    <a:cubicBezTo>
                      <a:pt x="1002436" y="1889342"/>
                      <a:pt x="1095455" y="1907927"/>
                      <a:pt x="1101668" y="1908791"/>
                    </a:cubicBezTo>
                    <a:cubicBezTo>
                      <a:pt x="1107894" y="1909601"/>
                      <a:pt x="1137203" y="1891422"/>
                      <a:pt x="1137203" y="1891422"/>
                    </a:cubicBezTo>
                    <a:lnTo>
                      <a:pt x="1231383" y="1861978"/>
                    </a:lnTo>
                    <a:lnTo>
                      <a:pt x="1237664" y="1669809"/>
                    </a:lnTo>
                    <a:lnTo>
                      <a:pt x="1304520" y="1635867"/>
                    </a:lnTo>
                    <a:lnTo>
                      <a:pt x="1326873" y="1657788"/>
                    </a:lnTo>
                    <a:lnTo>
                      <a:pt x="1364029" y="1626804"/>
                    </a:lnTo>
                    <a:cubicBezTo>
                      <a:pt x="1364029" y="1626804"/>
                      <a:pt x="1398363" y="1611515"/>
                      <a:pt x="1437585" y="1580923"/>
                    </a:cubicBezTo>
                    <a:cubicBezTo>
                      <a:pt x="1477280" y="1550750"/>
                      <a:pt x="1504550" y="1544105"/>
                      <a:pt x="1505792" y="1538743"/>
                    </a:cubicBezTo>
                    <a:cubicBezTo>
                      <a:pt x="1507440" y="1533381"/>
                      <a:pt x="1530171" y="1484609"/>
                      <a:pt x="1557441" y="1468104"/>
                    </a:cubicBezTo>
                    <a:cubicBezTo>
                      <a:pt x="1584710" y="1451532"/>
                      <a:pt x="1605402" y="1468104"/>
                      <a:pt x="1666113" y="1466362"/>
                    </a:cubicBezTo>
                    <a:cubicBezTo>
                      <a:pt x="1726473" y="1465160"/>
                      <a:pt x="1718991" y="1445373"/>
                      <a:pt x="1748745" y="1420886"/>
                    </a:cubicBezTo>
                    <a:cubicBezTo>
                      <a:pt x="1778122" y="1396534"/>
                      <a:pt x="1772719" y="1397344"/>
                      <a:pt x="1772341" y="1382447"/>
                    </a:cubicBezTo>
                    <a:cubicBezTo>
                      <a:pt x="1771544" y="1367225"/>
                      <a:pt x="1797909" y="1328326"/>
                      <a:pt x="1809943" y="1301894"/>
                    </a:cubicBezTo>
                    <a:cubicBezTo>
                      <a:pt x="1822287" y="1275328"/>
                      <a:pt x="1826880" y="1201812"/>
                      <a:pt x="1834322" y="1193965"/>
                    </a:cubicBezTo>
                    <a:cubicBezTo>
                      <a:pt x="1841737" y="1186523"/>
                      <a:pt x="1874436" y="1203014"/>
                      <a:pt x="1878960" y="1203014"/>
                    </a:cubicBezTo>
                    <a:cubicBezTo>
                      <a:pt x="1883485" y="1203014"/>
                      <a:pt x="2071467" y="1067059"/>
                      <a:pt x="2085162" y="1059549"/>
                    </a:cubicBezTo>
                    <a:cubicBezTo>
                      <a:pt x="2099182" y="1051702"/>
                      <a:pt x="2076437" y="1043450"/>
                      <a:pt x="2063660" y="1026081"/>
                    </a:cubicBezTo>
                  </a:path>
                </a:pathLst>
              </a:custGeom>
              <a:solidFill>
                <a:srgbClr val="FFFFFF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xmlns="" id="{0CFEB941-9D05-4C74-BC6B-63E68730B5F6}"/>
                  </a:ext>
                </a:extLst>
              </p:cNvPr>
              <p:cNvSpPr/>
              <p:nvPr/>
            </p:nvSpPr>
            <p:spPr>
              <a:xfrm>
                <a:off x="5466546" y="3241739"/>
                <a:ext cx="3807518" cy="2475653"/>
              </a:xfrm>
              <a:custGeom>
                <a:avLst/>
                <a:gdLst>
                  <a:gd name="connsiteX0" fmla="*/ 3807518 w 3807518"/>
                  <a:gd name="connsiteY0" fmla="*/ 1204756 h 2475653"/>
                  <a:gd name="connsiteX1" fmla="*/ 3794701 w 3807518"/>
                  <a:gd name="connsiteY1" fmla="*/ 1139034 h 2475653"/>
                  <a:gd name="connsiteX2" fmla="*/ 3765393 w 3807518"/>
                  <a:gd name="connsiteY2" fmla="*/ 1115088 h 2475653"/>
                  <a:gd name="connsiteX3" fmla="*/ 3727034 w 3807518"/>
                  <a:gd name="connsiteY3" fmla="*/ 1130714 h 2475653"/>
                  <a:gd name="connsiteX4" fmla="*/ 3663784 w 3807518"/>
                  <a:gd name="connsiteY4" fmla="*/ 1098583 h 2475653"/>
                  <a:gd name="connsiteX5" fmla="*/ 3638891 w 3807518"/>
                  <a:gd name="connsiteY5" fmla="*/ 1069598 h 2475653"/>
                  <a:gd name="connsiteX6" fmla="*/ 3612054 w 3807518"/>
                  <a:gd name="connsiteY6" fmla="*/ 1046462 h 2475653"/>
                  <a:gd name="connsiteX7" fmla="*/ 3585703 w 3807518"/>
                  <a:gd name="connsiteY7" fmla="*/ 1056794 h 2475653"/>
                  <a:gd name="connsiteX8" fmla="*/ 3565430 w 3807518"/>
                  <a:gd name="connsiteY8" fmla="*/ 1043976 h 2475653"/>
                  <a:gd name="connsiteX9" fmla="*/ 3514930 w 3807518"/>
                  <a:gd name="connsiteY9" fmla="*/ 1003862 h 2475653"/>
                  <a:gd name="connsiteX10" fmla="*/ 3471993 w 3807518"/>
                  <a:gd name="connsiteY10" fmla="*/ 976633 h 2475653"/>
                  <a:gd name="connsiteX11" fmla="*/ 3435648 w 3807518"/>
                  <a:gd name="connsiteY11" fmla="*/ 979510 h 2475653"/>
                  <a:gd name="connsiteX12" fmla="*/ 3378623 w 3807518"/>
                  <a:gd name="connsiteY12" fmla="*/ 961277 h 2475653"/>
                  <a:gd name="connsiteX13" fmla="*/ 3358769 w 3807518"/>
                  <a:gd name="connsiteY13" fmla="*/ 914180 h 2475653"/>
                  <a:gd name="connsiteX14" fmla="*/ 3326178 w 3807518"/>
                  <a:gd name="connsiteY14" fmla="*/ 879442 h 2475653"/>
                  <a:gd name="connsiteX15" fmla="*/ 3314576 w 3807518"/>
                  <a:gd name="connsiteY15" fmla="*/ 775604 h 2475653"/>
                  <a:gd name="connsiteX16" fmla="*/ 3313361 w 3807518"/>
                  <a:gd name="connsiteY16" fmla="*/ 736436 h 2475653"/>
                  <a:gd name="connsiteX17" fmla="*/ 3290616 w 3807518"/>
                  <a:gd name="connsiteY17" fmla="*/ 660706 h 2475653"/>
                  <a:gd name="connsiteX18" fmla="*/ 3267479 w 3807518"/>
                  <a:gd name="connsiteY18" fmla="*/ 638366 h 2475653"/>
                  <a:gd name="connsiteX19" fmla="*/ 3249718 w 3807518"/>
                  <a:gd name="connsiteY19" fmla="*/ 622266 h 2475653"/>
                  <a:gd name="connsiteX20" fmla="*/ 3253460 w 3807518"/>
                  <a:gd name="connsiteY20" fmla="*/ 594970 h 2475653"/>
                  <a:gd name="connsiteX21" fmla="*/ 3238576 w 3807518"/>
                  <a:gd name="connsiteY21" fmla="*/ 559826 h 2475653"/>
                  <a:gd name="connsiteX22" fmla="*/ 3217047 w 3807518"/>
                  <a:gd name="connsiteY22" fmla="*/ 545334 h 2475653"/>
                  <a:gd name="connsiteX23" fmla="*/ 3167883 w 3807518"/>
                  <a:gd name="connsiteY23" fmla="*/ 541647 h 2475653"/>
                  <a:gd name="connsiteX24" fmla="*/ 3146408 w 3807518"/>
                  <a:gd name="connsiteY24" fmla="*/ 490809 h 2475653"/>
                  <a:gd name="connsiteX25" fmla="*/ 3113750 w 3807518"/>
                  <a:gd name="connsiteY25" fmla="*/ 439552 h 2475653"/>
                  <a:gd name="connsiteX26" fmla="*/ 3087304 w 3807518"/>
                  <a:gd name="connsiteY26" fmla="*/ 418901 h 2475653"/>
                  <a:gd name="connsiteX27" fmla="*/ 3033589 w 3807518"/>
                  <a:gd name="connsiteY27" fmla="*/ 460622 h 2475653"/>
                  <a:gd name="connsiteX28" fmla="*/ 3010034 w 3807518"/>
                  <a:gd name="connsiteY28" fmla="*/ 458069 h 2475653"/>
                  <a:gd name="connsiteX29" fmla="*/ 2999256 w 3807518"/>
                  <a:gd name="connsiteY29" fmla="*/ 446129 h 2475653"/>
                  <a:gd name="connsiteX30" fmla="*/ 2931103 w 3807518"/>
                  <a:gd name="connsiteY30" fmla="*/ 494496 h 2475653"/>
                  <a:gd name="connsiteX31" fmla="*/ 2849267 w 3807518"/>
                  <a:gd name="connsiteY31" fmla="*/ 465984 h 2475653"/>
                  <a:gd name="connsiteX32" fmla="*/ 2825658 w 3807518"/>
                  <a:gd name="connsiteY32" fmla="*/ 435324 h 2475653"/>
                  <a:gd name="connsiteX33" fmla="*/ 2833101 w 3807518"/>
                  <a:gd name="connsiteY33" fmla="*/ 401059 h 2475653"/>
                  <a:gd name="connsiteX34" fmla="*/ 2800037 w 3807518"/>
                  <a:gd name="connsiteY34" fmla="*/ 374627 h 2475653"/>
                  <a:gd name="connsiteX35" fmla="*/ 2743890 w 3807518"/>
                  <a:gd name="connsiteY35" fmla="*/ 354367 h 2475653"/>
                  <a:gd name="connsiteX36" fmla="*/ 2742202 w 3807518"/>
                  <a:gd name="connsiteY36" fmla="*/ 300166 h 2475653"/>
                  <a:gd name="connsiteX37" fmla="*/ 2732343 w 3807518"/>
                  <a:gd name="connsiteY37" fmla="*/ 282000 h 2475653"/>
                  <a:gd name="connsiteX38" fmla="*/ 2665742 w 3807518"/>
                  <a:gd name="connsiteY38" fmla="*/ 273747 h 2475653"/>
                  <a:gd name="connsiteX39" fmla="*/ 2600412 w 3807518"/>
                  <a:gd name="connsiteY39" fmla="*/ 275422 h 2475653"/>
                  <a:gd name="connsiteX40" fmla="*/ 2548885 w 3807518"/>
                  <a:gd name="connsiteY40" fmla="*/ 238995 h 2475653"/>
                  <a:gd name="connsiteX41" fmla="*/ 2526951 w 3807518"/>
                  <a:gd name="connsiteY41" fmla="*/ 258445 h 2475653"/>
                  <a:gd name="connsiteX42" fmla="*/ 2495981 w 3807518"/>
                  <a:gd name="connsiteY42" fmla="*/ 278313 h 2475653"/>
                  <a:gd name="connsiteX43" fmla="*/ 2462498 w 3807518"/>
                  <a:gd name="connsiteY43" fmla="*/ 299761 h 2475653"/>
                  <a:gd name="connsiteX44" fmla="*/ 2443508 w 3807518"/>
                  <a:gd name="connsiteY44" fmla="*/ 329083 h 2475653"/>
                  <a:gd name="connsiteX45" fmla="*/ 2404691 w 3807518"/>
                  <a:gd name="connsiteY45" fmla="*/ 327476 h 2475653"/>
                  <a:gd name="connsiteX46" fmla="*/ 2376909 w 3807518"/>
                  <a:gd name="connsiteY46" fmla="*/ 300166 h 2475653"/>
                  <a:gd name="connsiteX47" fmla="*/ 2370750 w 3807518"/>
                  <a:gd name="connsiteY47" fmla="*/ 267170 h 2475653"/>
                  <a:gd name="connsiteX48" fmla="*/ 2338942 w 3807518"/>
                  <a:gd name="connsiteY48" fmla="*/ 250206 h 2475653"/>
                  <a:gd name="connsiteX49" fmla="*/ 2298437 w 3807518"/>
                  <a:gd name="connsiteY49" fmla="*/ 250206 h 2475653"/>
                  <a:gd name="connsiteX50" fmla="*/ 2252555 w 3807518"/>
                  <a:gd name="connsiteY50" fmla="*/ 216669 h 2475653"/>
                  <a:gd name="connsiteX51" fmla="*/ 2251745 w 3807518"/>
                  <a:gd name="connsiteY51" fmla="*/ 184457 h 2475653"/>
                  <a:gd name="connsiteX52" fmla="*/ 2229418 w 3807518"/>
                  <a:gd name="connsiteY52" fmla="*/ 153878 h 2475653"/>
                  <a:gd name="connsiteX53" fmla="*/ 2195544 w 3807518"/>
                  <a:gd name="connsiteY53" fmla="*/ 106255 h 2475653"/>
                  <a:gd name="connsiteX54" fmla="*/ 2164547 w 3807518"/>
                  <a:gd name="connsiteY54" fmla="*/ 61251 h 2475653"/>
                  <a:gd name="connsiteX55" fmla="*/ 2161198 w 3807518"/>
                  <a:gd name="connsiteY55" fmla="*/ 0 h 2475653"/>
                  <a:gd name="connsiteX56" fmla="*/ 2128594 w 3807518"/>
                  <a:gd name="connsiteY56" fmla="*/ 405 h 2475653"/>
                  <a:gd name="connsiteX57" fmla="*/ 2018732 w 3807518"/>
                  <a:gd name="connsiteY57" fmla="*/ 49244 h 2475653"/>
                  <a:gd name="connsiteX58" fmla="*/ 2012965 w 3807518"/>
                  <a:gd name="connsiteY58" fmla="*/ 110077 h 2475653"/>
                  <a:gd name="connsiteX59" fmla="*/ 1990153 w 3807518"/>
                  <a:gd name="connsiteY59" fmla="*/ 119937 h 2475653"/>
                  <a:gd name="connsiteX60" fmla="*/ 1952996 w 3807518"/>
                  <a:gd name="connsiteY60" fmla="*/ 152609 h 2475653"/>
                  <a:gd name="connsiteX61" fmla="*/ 1932265 w 3807518"/>
                  <a:gd name="connsiteY61" fmla="*/ 162131 h 2475653"/>
                  <a:gd name="connsiteX62" fmla="*/ 1845931 w 3807518"/>
                  <a:gd name="connsiteY62" fmla="*/ 243493 h 2475653"/>
                  <a:gd name="connsiteX63" fmla="*/ 1813341 w 3807518"/>
                  <a:gd name="connsiteY63" fmla="*/ 240279 h 2475653"/>
                  <a:gd name="connsiteX64" fmla="*/ 1785234 w 3807518"/>
                  <a:gd name="connsiteY64" fmla="*/ 272937 h 2475653"/>
                  <a:gd name="connsiteX65" fmla="*/ 1782681 w 3807518"/>
                  <a:gd name="connsiteY65" fmla="*/ 304393 h 2475653"/>
                  <a:gd name="connsiteX66" fmla="*/ 1776036 w 3807518"/>
                  <a:gd name="connsiteY66" fmla="*/ 388309 h 2475653"/>
                  <a:gd name="connsiteX67" fmla="*/ 1430664 w 3807518"/>
                  <a:gd name="connsiteY67" fmla="*/ 387512 h 2475653"/>
                  <a:gd name="connsiteX68" fmla="*/ 1391361 w 3807518"/>
                  <a:gd name="connsiteY68" fmla="*/ 396156 h 2475653"/>
                  <a:gd name="connsiteX69" fmla="*/ 1342589 w 3807518"/>
                  <a:gd name="connsiteY69" fmla="*/ 417969 h 2475653"/>
                  <a:gd name="connsiteX70" fmla="*/ 1315766 w 3807518"/>
                  <a:gd name="connsiteY70" fmla="*/ 419306 h 2475653"/>
                  <a:gd name="connsiteX71" fmla="*/ 1240508 w 3807518"/>
                  <a:gd name="connsiteY71" fmla="*/ 451897 h 2475653"/>
                  <a:gd name="connsiteX72" fmla="*/ 1185172 w 3807518"/>
                  <a:gd name="connsiteY72" fmla="*/ 484231 h 2475653"/>
                  <a:gd name="connsiteX73" fmla="*/ 1108766 w 3807518"/>
                  <a:gd name="connsiteY73" fmla="*/ 406015 h 2475653"/>
                  <a:gd name="connsiteX74" fmla="*/ 959129 w 3807518"/>
                  <a:gd name="connsiteY74" fmla="*/ 326193 h 2475653"/>
                  <a:gd name="connsiteX75" fmla="*/ 850929 w 3807518"/>
                  <a:gd name="connsiteY75" fmla="*/ 202650 h 2475653"/>
                  <a:gd name="connsiteX76" fmla="*/ 833898 w 3807518"/>
                  <a:gd name="connsiteY76" fmla="*/ 128999 h 2475653"/>
                  <a:gd name="connsiteX77" fmla="*/ 809951 w 3807518"/>
                  <a:gd name="connsiteY77" fmla="*/ 116655 h 2475653"/>
                  <a:gd name="connsiteX78" fmla="*/ 731871 w 3807518"/>
                  <a:gd name="connsiteY78" fmla="*/ 87278 h 2475653"/>
                  <a:gd name="connsiteX79" fmla="*/ 683909 w 3807518"/>
                  <a:gd name="connsiteY79" fmla="*/ 93842 h 2475653"/>
                  <a:gd name="connsiteX80" fmla="*/ 663650 w 3807518"/>
                  <a:gd name="connsiteY80" fmla="*/ 105053 h 2475653"/>
                  <a:gd name="connsiteX81" fmla="*/ 657950 w 3807518"/>
                  <a:gd name="connsiteY81" fmla="*/ 696727 h 2475653"/>
                  <a:gd name="connsiteX82" fmla="*/ 657950 w 3807518"/>
                  <a:gd name="connsiteY82" fmla="*/ 705385 h 2475653"/>
                  <a:gd name="connsiteX83" fmla="*/ 649630 w 3807518"/>
                  <a:gd name="connsiteY83" fmla="*/ 705385 h 2475653"/>
                  <a:gd name="connsiteX84" fmla="*/ 493807 w 3807518"/>
                  <a:gd name="connsiteY84" fmla="*/ 706992 h 2475653"/>
                  <a:gd name="connsiteX85" fmla="*/ 487243 w 3807518"/>
                  <a:gd name="connsiteY85" fmla="*/ 793919 h 2475653"/>
                  <a:gd name="connsiteX86" fmla="*/ 486365 w 3807518"/>
                  <a:gd name="connsiteY86" fmla="*/ 801699 h 2475653"/>
                  <a:gd name="connsiteX87" fmla="*/ 478518 w 3807518"/>
                  <a:gd name="connsiteY87" fmla="*/ 801699 h 2475653"/>
                  <a:gd name="connsiteX88" fmla="*/ 92978 w 3807518"/>
                  <a:gd name="connsiteY88" fmla="*/ 810829 h 2475653"/>
                  <a:gd name="connsiteX89" fmla="*/ 91749 w 3807518"/>
                  <a:gd name="connsiteY89" fmla="*/ 1052702 h 2475653"/>
                  <a:gd name="connsiteX90" fmla="*/ 91749 w 3807518"/>
                  <a:gd name="connsiteY90" fmla="*/ 1061359 h 2475653"/>
                  <a:gd name="connsiteX91" fmla="*/ 83105 w 3807518"/>
                  <a:gd name="connsiteY91" fmla="*/ 1061359 h 2475653"/>
                  <a:gd name="connsiteX92" fmla="*/ 74380 w 3807518"/>
                  <a:gd name="connsiteY92" fmla="*/ 1072894 h 2475653"/>
                  <a:gd name="connsiteX93" fmla="*/ 74380 w 3807518"/>
                  <a:gd name="connsiteY93" fmla="*/ 1073299 h 2475653"/>
                  <a:gd name="connsiteX94" fmla="*/ 73988 w 3807518"/>
                  <a:gd name="connsiteY94" fmla="*/ 1073299 h 2475653"/>
                  <a:gd name="connsiteX95" fmla="*/ 80620 w 3807518"/>
                  <a:gd name="connsiteY95" fmla="*/ 1119167 h 2475653"/>
                  <a:gd name="connsiteX96" fmla="*/ 82308 w 3807518"/>
                  <a:gd name="connsiteY96" fmla="*/ 1131646 h 2475653"/>
                  <a:gd name="connsiteX97" fmla="*/ 82308 w 3807518"/>
                  <a:gd name="connsiteY97" fmla="*/ 1131984 h 2475653"/>
                  <a:gd name="connsiteX98" fmla="*/ 81025 w 3807518"/>
                  <a:gd name="connsiteY98" fmla="*/ 1138629 h 2475653"/>
                  <a:gd name="connsiteX99" fmla="*/ 78607 w 3807518"/>
                  <a:gd name="connsiteY99" fmla="*/ 1144396 h 2475653"/>
                  <a:gd name="connsiteX100" fmla="*/ 54998 w 3807518"/>
                  <a:gd name="connsiteY100" fmla="*/ 1177933 h 2475653"/>
                  <a:gd name="connsiteX101" fmla="*/ 45070 w 3807518"/>
                  <a:gd name="connsiteY101" fmla="*/ 1184902 h 2475653"/>
                  <a:gd name="connsiteX102" fmla="*/ 45070 w 3807518"/>
                  <a:gd name="connsiteY102" fmla="*/ 1185307 h 2475653"/>
                  <a:gd name="connsiteX103" fmla="*/ 45476 w 3807518"/>
                  <a:gd name="connsiteY103" fmla="*/ 1186185 h 2475653"/>
                  <a:gd name="connsiteX104" fmla="*/ 53390 w 3807518"/>
                  <a:gd name="connsiteY104" fmla="*/ 1188265 h 2475653"/>
                  <a:gd name="connsiteX105" fmla="*/ 75257 w 3807518"/>
                  <a:gd name="connsiteY105" fmla="*/ 1196977 h 2475653"/>
                  <a:gd name="connsiteX106" fmla="*/ 88075 w 3807518"/>
                  <a:gd name="connsiteY106" fmla="*/ 1213076 h 2475653"/>
                  <a:gd name="connsiteX107" fmla="*/ 94248 w 3807518"/>
                  <a:gd name="connsiteY107" fmla="*/ 1234943 h 2475653"/>
                  <a:gd name="connsiteX108" fmla="*/ 94248 w 3807518"/>
                  <a:gd name="connsiteY108" fmla="*/ 1235416 h 2475653"/>
                  <a:gd name="connsiteX109" fmla="*/ 95909 w 3807518"/>
                  <a:gd name="connsiteY109" fmla="*/ 1246545 h 2475653"/>
                  <a:gd name="connsiteX110" fmla="*/ 97529 w 3807518"/>
                  <a:gd name="connsiteY110" fmla="*/ 1261443 h 2475653"/>
                  <a:gd name="connsiteX111" fmla="*/ 105444 w 3807518"/>
                  <a:gd name="connsiteY111" fmla="*/ 1333351 h 2475653"/>
                  <a:gd name="connsiteX112" fmla="*/ 121935 w 3807518"/>
                  <a:gd name="connsiteY112" fmla="*/ 1332540 h 2475653"/>
                  <a:gd name="connsiteX113" fmla="*/ 122408 w 3807518"/>
                  <a:gd name="connsiteY113" fmla="*/ 1332946 h 2475653"/>
                  <a:gd name="connsiteX114" fmla="*/ 132281 w 3807518"/>
                  <a:gd name="connsiteY114" fmla="*/ 1337106 h 2475653"/>
                  <a:gd name="connsiteX115" fmla="*/ 152933 w 3807518"/>
                  <a:gd name="connsiteY115" fmla="*/ 1342468 h 2475653"/>
                  <a:gd name="connsiteX116" fmla="*/ 152933 w 3807518"/>
                  <a:gd name="connsiteY116" fmla="*/ 1342062 h 2475653"/>
                  <a:gd name="connsiteX117" fmla="*/ 154999 w 3807518"/>
                  <a:gd name="connsiteY117" fmla="*/ 1325436 h 2475653"/>
                  <a:gd name="connsiteX118" fmla="*/ 163265 w 3807518"/>
                  <a:gd name="connsiteY118" fmla="*/ 1299409 h 2475653"/>
                  <a:gd name="connsiteX119" fmla="*/ 178163 w 3807518"/>
                  <a:gd name="connsiteY119" fmla="*/ 1301962 h 2475653"/>
                  <a:gd name="connsiteX120" fmla="*/ 186402 w 3807518"/>
                  <a:gd name="connsiteY120" fmla="*/ 1338780 h 2475653"/>
                  <a:gd name="connsiteX121" fmla="*/ 190494 w 3807518"/>
                  <a:gd name="connsiteY121" fmla="*/ 1364807 h 2475653"/>
                  <a:gd name="connsiteX122" fmla="*/ 207404 w 3807518"/>
                  <a:gd name="connsiteY122" fmla="*/ 1384256 h 2475653"/>
                  <a:gd name="connsiteX123" fmla="*/ 232269 w 3807518"/>
                  <a:gd name="connsiteY123" fmla="*/ 1410283 h 2475653"/>
                  <a:gd name="connsiteX124" fmla="*/ 243007 w 3807518"/>
                  <a:gd name="connsiteY124" fmla="*/ 1423101 h 2475653"/>
                  <a:gd name="connsiteX125" fmla="*/ 250057 w 3807518"/>
                  <a:gd name="connsiteY125" fmla="*/ 1452410 h 2475653"/>
                  <a:gd name="connsiteX126" fmla="*/ 250057 w 3807518"/>
                  <a:gd name="connsiteY126" fmla="*/ 1452882 h 2475653"/>
                  <a:gd name="connsiteX127" fmla="*/ 249247 w 3807518"/>
                  <a:gd name="connsiteY127" fmla="*/ 1472656 h 2475653"/>
                  <a:gd name="connsiteX128" fmla="*/ 240130 w 3807518"/>
                  <a:gd name="connsiteY128" fmla="*/ 1512783 h 2475653"/>
                  <a:gd name="connsiteX129" fmla="*/ 218668 w 3807518"/>
                  <a:gd name="connsiteY129" fmla="*/ 1518604 h 2475653"/>
                  <a:gd name="connsiteX130" fmla="*/ 216521 w 3807518"/>
                  <a:gd name="connsiteY130" fmla="*/ 1519820 h 2475653"/>
                  <a:gd name="connsiteX131" fmla="*/ 213306 w 3807518"/>
                  <a:gd name="connsiteY131" fmla="*/ 1527262 h 2475653"/>
                  <a:gd name="connsiteX132" fmla="*/ 208673 w 3807518"/>
                  <a:gd name="connsiteY132" fmla="*/ 1537189 h 2475653"/>
                  <a:gd name="connsiteX133" fmla="*/ 181904 w 3807518"/>
                  <a:gd name="connsiteY133" fmla="*/ 1586825 h 2475653"/>
                  <a:gd name="connsiteX134" fmla="*/ 146301 w 3807518"/>
                  <a:gd name="connsiteY134" fmla="*/ 1595483 h 2475653"/>
                  <a:gd name="connsiteX135" fmla="*/ 114102 w 3807518"/>
                  <a:gd name="connsiteY135" fmla="*/ 1597954 h 2475653"/>
                  <a:gd name="connsiteX136" fmla="*/ 94639 w 3807518"/>
                  <a:gd name="connsiteY136" fmla="*/ 1605815 h 2475653"/>
                  <a:gd name="connsiteX137" fmla="*/ 62859 w 3807518"/>
                  <a:gd name="connsiteY137" fmla="*/ 1615742 h 2475653"/>
                  <a:gd name="connsiteX138" fmla="*/ 29376 w 3807518"/>
                  <a:gd name="connsiteY138" fmla="*/ 1612055 h 2475653"/>
                  <a:gd name="connsiteX139" fmla="*/ 21867 w 3807518"/>
                  <a:gd name="connsiteY139" fmla="*/ 1612460 h 2475653"/>
                  <a:gd name="connsiteX140" fmla="*/ 16559 w 3807518"/>
                  <a:gd name="connsiteY140" fmla="*/ 1616148 h 2475653"/>
                  <a:gd name="connsiteX141" fmla="*/ 6699 w 3807518"/>
                  <a:gd name="connsiteY141" fmla="*/ 1632301 h 2475653"/>
                  <a:gd name="connsiteX142" fmla="*/ 6240 w 3807518"/>
                  <a:gd name="connsiteY142" fmla="*/ 1633517 h 2475653"/>
                  <a:gd name="connsiteX143" fmla="*/ 459 w 3807518"/>
                  <a:gd name="connsiteY143" fmla="*/ 1717027 h 2475653"/>
                  <a:gd name="connsiteX144" fmla="*/ 0 w 3807518"/>
                  <a:gd name="connsiteY144" fmla="*/ 1733586 h 2475653"/>
                  <a:gd name="connsiteX145" fmla="*/ 28498 w 3807518"/>
                  <a:gd name="connsiteY145" fmla="*/ 1735260 h 2475653"/>
                  <a:gd name="connsiteX146" fmla="*/ 82699 w 3807518"/>
                  <a:gd name="connsiteY146" fmla="*/ 1737273 h 2475653"/>
                  <a:gd name="connsiteX147" fmla="*/ 93896 w 3807518"/>
                  <a:gd name="connsiteY147" fmla="*/ 1736868 h 2475653"/>
                  <a:gd name="connsiteX148" fmla="*/ 121139 w 3807518"/>
                  <a:gd name="connsiteY148" fmla="*/ 1758410 h 2475653"/>
                  <a:gd name="connsiteX149" fmla="*/ 121544 w 3807518"/>
                  <a:gd name="connsiteY149" fmla="*/ 1780277 h 2475653"/>
                  <a:gd name="connsiteX150" fmla="*/ 128189 w 3807518"/>
                  <a:gd name="connsiteY150" fmla="*/ 1800064 h 2475653"/>
                  <a:gd name="connsiteX151" fmla="*/ 130526 w 3807518"/>
                  <a:gd name="connsiteY151" fmla="*/ 1801806 h 2475653"/>
                  <a:gd name="connsiteX152" fmla="*/ 160375 w 3807518"/>
                  <a:gd name="connsiteY152" fmla="*/ 1838638 h 2475653"/>
                  <a:gd name="connsiteX153" fmla="*/ 160375 w 3807518"/>
                  <a:gd name="connsiteY153" fmla="*/ 1925836 h 2475653"/>
                  <a:gd name="connsiteX154" fmla="*/ 192642 w 3807518"/>
                  <a:gd name="connsiteY154" fmla="*/ 1944879 h 2475653"/>
                  <a:gd name="connsiteX155" fmla="*/ 192182 w 3807518"/>
                  <a:gd name="connsiteY155" fmla="*/ 1944879 h 2475653"/>
                  <a:gd name="connsiteX156" fmla="*/ 196275 w 3807518"/>
                  <a:gd name="connsiteY156" fmla="*/ 1973783 h 2475653"/>
                  <a:gd name="connsiteX157" fmla="*/ 194330 w 3807518"/>
                  <a:gd name="connsiteY157" fmla="*/ 2025445 h 2475653"/>
                  <a:gd name="connsiteX158" fmla="*/ 181094 w 3807518"/>
                  <a:gd name="connsiteY158" fmla="*/ 2053539 h 2475653"/>
                  <a:gd name="connsiteX159" fmla="*/ 175610 w 3807518"/>
                  <a:gd name="connsiteY159" fmla="*/ 2082118 h 2475653"/>
                  <a:gd name="connsiteX160" fmla="*/ 234700 w 3807518"/>
                  <a:gd name="connsiteY160" fmla="*/ 2132092 h 2475653"/>
                  <a:gd name="connsiteX161" fmla="*/ 270722 w 3807518"/>
                  <a:gd name="connsiteY161" fmla="*/ 2158119 h 2475653"/>
                  <a:gd name="connsiteX162" fmla="*/ 270722 w 3807518"/>
                  <a:gd name="connsiteY162" fmla="*/ 2158659 h 2475653"/>
                  <a:gd name="connsiteX163" fmla="*/ 295938 w 3807518"/>
                  <a:gd name="connsiteY163" fmla="*/ 2209024 h 2475653"/>
                  <a:gd name="connsiteX164" fmla="*/ 320277 w 3807518"/>
                  <a:gd name="connsiteY164" fmla="*/ 2254095 h 2475653"/>
                  <a:gd name="connsiteX165" fmla="*/ 345912 w 3807518"/>
                  <a:gd name="connsiteY165" fmla="*/ 2259066 h 2475653"/>
                  <a:gd name="connsiteX166" fmla="*/ 374410 w 3807518"/>
                  <a:gd name="connsiteY166" fmla="*/ 2259876 h 2475653"/>
                  <a:gd name="connsiteX167" fmla="*/ 414133 w 3807518"/>
                  <a:gd name="connsiteY167" fmla="*/ 2265711 h 2475653"/>
                  <a:gd name="connsiteX168" fmla="*/ 452910 w 3807518"/>
                  <a:gd name="connsiteY168" fmla="*/ 2295019 h 2475653"/>
                  <a:gd name="connsiteX169" fmla="*/ 504207 w 3807518"/>
                  <a:gd name="connsiteY169" fmla="*/ 2328488 h 2475653"/>
                  <a:gd name="connsiteX170" fmla="*/ 539688 w 3807518"/>
                  <a:gd name="connsiteY170" fmla="*/ 2346668 h 2475653"/>
                  <a:gd name="connsiteX171" fmla="*/ 579802 w 3807518"/>
                  <a:gd name="connsiteY171" fmla="*/ 2397114 h 2475653"/>
                  <a:gd name="connsiteX172" fmla="*/ 590540 w 3807518"/>
                  <a:gd name="connsiteY172" fmla="*/ 2416158 h 2475653"/>
                  <a:gd name="connsiteX173" fmla="*/ 624873 w 3807518"/>
                  <a:gd name="connsiteY173" fmla="*/ 2435553 h 2475653"/>
                  <a:gd name="connsiteX174" fmla="*/ 625292 w 3807518"/>
                  <a:gd name="connsiteY174" fmla="*/ 2435553 h 2475653"/>
                  <a:gd name="connsiteX175" fmla="*/ 625683 w 3807518"/>
                  <a:gd name="connsiteY175" fmla="*/ 2435959 h 2475653"/>
                  <a:gd name="connsiteX176" fmla="*/ 672375 w 3807518"/>
                  <a:gd name="connsiteY176" fmla="*/ 2456677 h 2475653"/>
                  <a:gd name="connsiteX177" fmla="*/ 712016 w 3807518"/>
                  <a:gd name="connsiteY177" fmla="*/ 2475654 h 2475653"/>
                  <a:gd name="connsiteX178" fmla="*/ 713691 w 3807518"/>
                  <a:gd name="connsiteY178" fmla="*/ 2473641 h 2475653"/>
                  <a:gd name="connsiteX179" fmla="*/ 740110 w 3807518"/>
                  <a:gd name="connsiteY179" fmla="*/ 2456272 h 2475653"/>
                  <a:gd name="connsiteX180" fmla="*/ 745472 w 3807518"/>
                  <a:gd name="connsiteY180" fmla="*/ 2292129 h 2475653"/>
                  <a:gd name="connsiteX181" fmla="*/ 739718 w 3807518"/>
                  <a:gd name="connsiteY181" fmla="*/ 2191655 h 2475653"/>
                  <a:gd name="connsiteX182" fmla="*/ 732681 w 3807518"/>
                  <a:gd name="connsiteY182" fmla="*/ 2168519 h 2475653"/>
                  <a:gd name="connsiteX183" fmla="*/ 761247 w 3807518"/>
                  <a:gd name="connsiteY183" fmla="*/ 2112710 h 2475653"/>
                  <a:gd name="connsiteX184" fmla="*/ 770715 w 3807518"/>
                  <a:gd name="connsiteY184" fmla="*/ 2049392 h 2475653"/>
                  <a:gd name="connsiteX185" fmla="*/ 754615 w 3807518"/>
                  <a:gd name="connsiteY185" fmla="*/ 2023365 h 2475653"/>
                  <a:gd name="connsiteX186" fmla="*/ 740110 w 3807518"/>
                  <a:gd name="connsiteY186" fmla="*/ 1987803 h 2475653"/>
                  <a:gd name="connsiteX187" fmla="*/ 752927 w 3807518"/>
                  <a:gd name="connsiteY187" fmla="*/ 1922081 h 2475653"/>
                  <a:gd name="connsiteX188" fmla="*/ 815786 w 3807518"/>
                  <a:gd name="connsiteY188" fmla="*/ 1889476 h 2475653"/>
                  <a:gd name="connsiteX189" fmla="*/ 840192 w 3807518"/>
                  <a:gd name="connsiteY189" fmla="*/ 1874916 h 2475653"/>
                  <a:gd name="connsiteX190" fmla="*/ 835559 w 3807518"/>
                  <a:gd name="connsiteY190" fmla="*/ 1834073 h 2475653"/>
                  <a:gd name="connsiteX191" fmla="*/ 814435 w 3807518"/>
                  <a:gd name="connsiteY191" fmla="*/ 1776995 h 2475653"/>
                  <a:gd name="connsiteX192" fmla="*/ 852942 w 3807518"/>
                  <a:gd name="connsiteY192" fmla="*/ 1745931 h 2475653"/>
                  <a:gd name="connsiteX193" fmla="*/ 847566 w 3807518"/>
                  <a:gd name="connsiteY193" fmla="*/ 1649684 h 2475653"/>
                  <a:gd name="connsiteX194" fmla="*/ 871999 w 3807518"/>
                  <a:gd name="connsiteY194" fmla="*/ 1636394 h 2475653"/>
                  <a:gd name="connsiteX195" fmla="*/ 917867 w 3807518"/>
                  <a:gd name="connsiteY195" fmla="*/ 1652561 h 2475653"/>
                  <a:gd name="connsiteX196" fmla="*/ 955428 w 3807518"/>
                  <a:gd name="connsiteY196" fmla="*/ 1670740 h 2475653"/>
                  <a:gd name="connsiteX197" fmla="*/ 992260 w 3807518"/>
                  <a:gd name="connsiteY197" fmla="*/ 1668660 h 2475653"/>
                  <a:gd name="connsiteX198" fmla="*/ 1064506 w 3807518"/>
                  <a:gd name="connsiteY198" fmla="*/ 1668660 h 2475653"/>
                  <a:gd name="connsiteX199" fmla="*/ 1142168 w 3807518"/>
                  <a:gd name="connsiteY199" fmla="*/ 1720782 h 2475653"/>
                  <a:gd name="connsiteX200" fmla="*/ 1186037 w 3807518"/>
                  <a:gd name="connsiteY200" fmla="*/ 1684355 h 2475653"/>
                  <a:gd name="connsiteX201" fmla="*/ 1263307 w 3807518"/>
                  <a:gd name="connsiteY201" fmla="*/ 1685219 h 2475653"/>
                  <a:gd name="connsiteX202" fmla="*/ 1314090 w 3807518"/>
                  <a:gd name="connsiteY202" fmla="*/ 1702602 h 2475653"/>
                  <a:gd name="connsiteX203" fmla="*/ 1363267 w 3807518"/>
                  <a:gd name="connsiteY203" fmla="*/ 1676102 h 2475653"/>
                  <a:gd name="connsiteX204" fmla="*/ 1390145 w 3807518"/>
                  <a:gd name="connsiteY204" fmla="*/ 1674428 h 2475653"/>
                  <a:gd name="connsiteX205" fmla="*/ 1408338 w 3807518"/>
                  <a:gd name="connsiteY205" fmla="*/ 1711651 h 2475653"/>
                  <a:gd name="connsiteX206" fmla="*/ 1460392 w 3807518"/>
                  <a:gd name="connsiteY206" fmla="*/ 1686908 h 2475653"/>
                  <a:gd name="connsiteX207" fmla="*/ 1490970 w 3807518"/>
                  <a:gd name="connsiteY207" fmla="*/ 1671551 h 2475653"/>
                  <a:gd name="connsiteX208" fmla="*/ 1541012 w 3807518"/>
                  <a:gd name="connsiteY208" fmla="*/ 1668660 h 2475653"/>
                  <a:gd name="connsiteX209" fmla="*/ 1573683 w 3807518"/>
                  <a:gd name="connsiteY209" fmla="*/ 1676102 h 2475653"/>
                  <a:gd name="connsiteX210" fmla="*/ 1588905 w 3807518"/>
                  <a:gd name="connsiteY210" fmla="*/ 1701724 h 2475653"/>
                  <a:gd name="connsiteX211" fmla="*/ 1587284 w 3807518"/>
                  <a:gd name="connsiteY211" fmla="*/ 1730709 h 2475653"/>
                  <a:gd name="connsiteX212" fmla="*/ 1596347 w 3807518"/>
                  <a:gd name="connsiteY212" fmla="*/ 1764178 h 2475653"/>
                  <a:gd name="connsiteX213" fmla="*/ 1620686 w 3807518"/>
                  <a:gd name="connsiteY213" fmla="*/ 1792285 h 2475653"/>
                  <a:gd name="connsiteX214" fmla="*/ 1633571 w 3807518"/>
                  <a:gd name="connsiteY214" fmla="*/ 1789799 h 2475653"/>
                  <a:gd name="connsiteX215" fmla="*/ 1669930 w 3807518"/>
                  <a:gd name="connsiteY215" fmla="*/ 1774105 h 2475653"/>
                  <a:gd name="connsiteX216" fmla="*/ 1712462 w 3807518"/>
                  <a:gd name="connsiteY216" fmla="*/ 1763300 h 2475653"/>
                  <a:gd name="connsiteX217" fmla="*/ 1728966 w 3807518"/>
                  <a:gd name="connsiteY217" fmla="*/ 1770823 h 2475653"/>
                  <a:gd name="connsiteX218" fmla="*/ 1888464 w 3807518"/>
                  <a:gd name="connsiteY218" fmla="*/ 1767068 h 2475653"/>
                  <a:gd name="connsiteX219" fmla="*/ 1955010 w 3807518"/>
                  <a:gd name="connsiteY219" fmla="*/ 1719512 h 2475653"/>
                  <a:gd name="connsiteX220" fmla="*/ 2036034 w 3807518"/>
                  <a:gd name="connsiteY220" fmla="*/ 1711651 h 2475653"/>
                  <a:gd name="connsiteX221" fmla="*/ 2052944 w 3807518"/>
                  <a:gd name="connsiteY221" fmla="*/ 1683558 h 2475653"/>
                  <a:gd name="connsiteX222" fmla="*/ 2172868 w 3807518"/>
                  <a:gd name="connsiteY222" fmla="*/ 1705492 h 2475653"/>
                  <a:gd name="connsiteX223" fmla="*/ 2172868 w 3807518"/>
                  <a:gd name="connsiteY223" fmla="*/ 1724131 h 2475653"/>
                  <a:gd name="connsiteX224" fmla="*/ 2189305 w 3807518"/>
                  <a:gd name="connsiteY224" fmla="*/ 1800523 h 2475653"/>
                  <a:gd name="connsiteX225" fmla="*/ 2231891 w 3807518"/>
                  <a:gd name="connsiteY225" fmla="*/ 1801401 h 2475653"/>
                  <a:gd name="connsiteX226" fmla="*/ 2264629 w 3807518"/>
                  <a:gd name="connsiteY226" fmla="*/ 1809654 h 2475653"/>
                  <a:gd name="connsiteX227" fmla="*/ 2287307 w 3807518"/>
                  <a:gd name="connsiteY227" fmla="*/ 1813341 h 2475653"/>
                  <a:gd name="connsiteX228" fmla="*/ 2316143 w 3807518"/>
                  <a:gd name="connsiteY228" fmla="*/ 1816299 h 2475653"/>
                  <a:gd name="connsiteX229" fmla="*/ 2342576 w 3807518"/>
                  <a:gd name="connsiteY229" fmla="*/ 1795161 h 2475653"/>
                  <a:gd name="connsiteX230" fmla="*/ 2452504 w 3807518"/>
                  <a:gd name="connsiteY230" fmla="*/ 1794297 h 2475653"/>
                  <a:gd name="connsiteX231" fmla="*/ 2539769 w 3807518"/>
                  <a:gd name="connsiteY231" fmla="*/ 1883236 h 2475653"/>
                  <a:gd name="connsiteX232" fmla="*/ 2619591 w 3807518"/>
                  <a:gd name="connsiteY232" fmla="*/ 1822471 h 2475653"/>
                  <a:gd name="connsiteX233" fmla="*/ 2610407 w 3807518"/>
                  <a:gd name="connsiteY233" fmla="*/ 1747200 h 2475653"/>
                  <a:gd name="connsiteX234" fmla="*/ 2874484 w 3807518"/>
                  <a:gd name="connsiteY234" fmla="*/ 1519820 h 2475653"/>
                  <a:gd name="connsiteX235" fmla="*/ 2980725 w 3807518"/>
                  <a:gd name="connsiteY235" fmla="*/ 1518604 h 2475653"/>
                  <a:gd name="connsiteX236" fmla="*/ 3131929 w 3807518"/>
                  <a:gd name="connsiteY236" fmla="*/ 1656248 h 2475653"/>
                  <a:gd name="connsiteX237" fmla="*/ 3241871 w 3807518"/>
                  <a:gd name="connsiteY237" fmla="*/ 1639352 h 2475653"/>
                  <a:gd name="connsiteX238" fmla="*/ 3348450 w 3807518"/>
                  <a:gd name="connsiteY238" fmla="*/ 1549196 h 2475653"/>
                  <a:gd name="connsiteX239" fmla="*/ 3379042 w 3807518"/>
                  <a:gd name="connsiteY239" fmla="*/ 1533840 h 2475653"/>
                  <a:gd name="connsiteX240" fmla="*/ 3499708 w 3807518"/>
                  <a:gd name="connsiteY240" fmla="*/ 1463620 h 2475653"/>
                  <a:gd name="connsiteX241" fmla="*/ 3711664 w 3807518"/>
                  <a:gd name="connsiteY241" fmla="*/ 1337916 h 2475653"/>
                  <a:gd name="connsiteX242" fmla="*/ 3714541 w 3807518"/>
                  <a:gd name="connsiteY242" fmla="*/ 1301084 h 2475653"/>
                  <a:gd name="connsiteX243" fmla="*/ 3698454 w 3807518"/>
                  <a:gd name="connsiteY243" fmla="*/ 1273450 h 2475653"/>
                  <a:gd name="connsiteX244" fmla="*/ 3752926 w 3807518"/>
                  <a:gd name="connsiteY244" fmla="*/ 1210537 h 2475653"/>
                  <a:gd name="connsiteX245" fmla="*/ 3807518 w 3807518"/>
                  <a:gd name="connsiteY245" fmla="*/ 1204756 h 247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3807518" h="2475653">
                    <a:moveTo>
                      <a:pt x="3807518" y="1204756"/>
                    </a:moveTo>
                    <a:cubicBezTo>
                      <a:pt x="3807518" y="1204756"/>
                      <a:pt x="3797254" y="1141506"/>
                      <a:pt x="3794701" y="1139034"/>
                    </a:cubicBezTo>
                    <a:cubicBezTo>
                      <a:pt x="3791811" y="1137022"/>
                      <a:pt x="3771956" y="1115479"/>
                      <a:pt x="3765393" y="1115088"/>
                    </a:cubicBezTo>
                    <a:cubicBezTo>
                      <a:pt x="3758815" y="1114682"/>
                      <a:pt x="3734003" y="1127081"/>
                      <a:pt x="3727034" y="1130714"/>
                    </a:cubicBezTo>
                    <a:cubicBezTo>
                      <a:pt x="3719511" y="1134604"/>
                      <a:pt x="3679006" y="1104688"/>
                      <a:pt x="3663784" y="1098583"/>
                    </a:cubicBezTo>
                    <a:cubicBezTo>
                      <a:pt x="3648467" y="1092816"/>
                      <a:pt x="3649278" y="1082888"/>
                      <a:pt x="3638891" y="1069598"/>
                    </a:cubicBezTo>
                    <a:cubicBezTo>
                      <a:pt x="3628222" y="1056794"/>
                      <a:pt x="3630302" y="1048542"/>
                      <a:pt x="3612054" y="1046462"/>
                    </a:cubicBezTo>
                    <a:cubicBezTo>
                      <a:pt x="3593942" y="1043976"/>
                      <a:pt x="3594752" y="1051418"/>
                      <a:pt x="3585703" y="1056794"/>
                    </a:cubicBezTo>
                    <a:cubicBezTo>
                      <a:pt x="3576560" y="1062156"/>
                      <a:pt x="3579058" y="1050149"/>
                      <a:pt x="3565430" y="1043976"/>
                    </a:cubicBezTo>
                    <a:cubicBezTo>
                      <a:pt x="3551343" y="1037750"/>
                      <a:pt x="3526599" y="1012993"/>
                      <a:pt x="3514930" y="1003862"/>
                    </a:cubicBezTo>
                    <a:cubicBezTo>
                      <a:pt x="3503800" y="994746"/>
                      <a:pt x="3480259" y="983144"/>
                      <a:pt x="3471993" y="976633"/>
                    </a:cubicBezTo>
                    <a:cubicBezTo>
                      <a:pt x="3463822" y="969529"/>
                      <a:pt x="3452949" y="979510"/>
                      <a:pt x="3435648" y="979510"/>
                    </a:cubicBezTo>
                    <a:cubicBezTo>
                      <a:pt x="3417927" y="979510"/>
                      <a:pt x="3401300" y="974959"/>
                      <a:pt x="3378623" y="961277"/>
                    </a:cubicBezTo>
                    <a:cubicBezTo>
                      <a:pt x="3355824" y="947595"/>
                      <a:pt x="3363267" y="930212"/>
                      <a:pt x="3358769" y="914180"/>
                    </a:cubicBezTo>
                    <a:cubicBezTo>
                      <a:pt x="3354217" y="898432"/>
                      <a:pt x="3345951" y="897621"/>
                      <a:pt x="3326178" y="879442"/>
                    </a:cubicBezTo>
                    <a:cubicBezTo>
                      <a:pt x="3306715" y="861262"/>
                      <a:pt x="3315305" y="783127"/>
                      <a:pt x="3314576" y="775604"/>
                    </a:cubicBezTo>
                    <a:cubicBezTo>
                      <a:pt x="3313361" y="768230"/>
                      <a:pt x="3315859" y="742608"/>
                      <a:pt x="3313361" y="736436"/>
                    </a:cubicBezTo>
                    <a:cubicBezTo>
                      <a:pt x="3310416" y="729723"/>
                      <a:pt x="3293911" y="668958"/>
                      <a:pt x="3290616" y="660706"/>
                    </a:cubicBezTo>
                    <a:cubicBezTo>
                      <a:pt x="3286861" y="652386"/>
                      <a:pt x="3286861" y="648293"/>
                      <a:pt x="3267479" y="638366"/>
                    </a:cubicBezTo>
                    <a:cubicBezTo>
                      <a:pt x="3248030" y="628034"/>
                      <a:pt x="3249718" y="622266"/>
                      <a:pt x="3249718" y="622266"/>
                    </a:cubicBezTo>
                    <a:lnTo>
                      <a:pt x="3253460" y="594970"/>
                    </a:lnTo>
                    <a:cubicBezTo>
                      <a:pt x="3253460" y="594970"/>
                      <a:pt x="3243533" y="569753"/>
                      <a:pt x="3238576" y="559826"/>
                    </a:cubicBezTo>
                    <a:cubicBezTo>
                      <a:pt x="3233213" y="549899"/>
                      <a:pt x="3234348" y="544064"/>
                      <a:pt x="3217047" y="545334"/>
                    </a:cubicBezTo>
                    <a:cubicBezTo>
                      <a:pt x="3199677" y="547009"/>
                      <a:pt x="3187737" y="549089"/>
                      <a:pt x="3167883" y="541647"/>
                    </a:cubicBezTo>
                    <a:cubicBezTo>
                      <a:pt x="3148015" y="534205"/>
                      <a:pt x="3152594" y="502343"/>
                      <a:pt x="3146408" y="490809"/>
                    </a:cubicBezTo>
                    <a:cubicBezTo>
                      <a:pt x="3140640" y="479666"/>
                      <a:pt x="3131443" y="454787"/>
                      <a:pt x="3113750" y="439552"/>
                    </a:cubicBezTo>
                    <a:cubicBezTo>
                      <a:pt x="3095975" y="423790"/>
                      <a:pt x="3101350" y="425073"/>
                      <a:pt x="3087304" y="418901"/>
                    </a:cubicBezTo>
                    <a:cubicBezTo>
                      <a:pt x="3072825" y="412188"/>
                      <a:pt x="3033589" y="460622"/>
                      <a:pt x="3033589" y="460622"/>
                    </a:cubicBezTo>
                    <a:lnTo>
                      <a:pt x="3010034" y="458069"/>
                    </a:lnTo>
                    <a:cubicBezTo>
                      <a:pt x="3010034" y="458069"/>
                      <a:pt x="3003402" y="446129"/>
                      <a:pt x="2999256" y="446129"/>
                    </a:cubicBezTo>
                    <a:cubicBezTo>
                      <a:pt x="2995555" y="446129"/>
                      <a:pt x="2931103" y="494496"/>
                      <a:pt x="2931103" y="494496"/>
                    </a:cubicBezTo>
                    <a:lnTo>
                      <a:pt x="2849267" y="465984"/>
                    </a:lnTo>
                    <a:cubicBezTo>
                      <a:pt x="2849267" y="465984"/>
                      <a:pt x="2825658" y="440767"/>
                      <a:pt x="2825658" y="435324"/>
                    </a:cubicBezTo>
                    <a:cubicBezTo>
                      <a:pt x="2825658" y="430097"/>
                      <a:pt x="2834762" y="406015"/>
                      <a:pt x="2833101" y="401059"/>
                    </a:cubicBezTo>
                    <a:cubicBezTo>
                      <a:pt x="2831965" y="396493"/>
                      <a:pt x="2814921" y="381664"/>
                      <a:pt x="2800037" y="374627"/>
                    </a:cubicBezTo>
                    <a:cubicBezTo>
                      <a:pt x="2784801" y="368049"/>
                      <a:pt x="2750455" y="355650"/>
                      <a:pt x="2743890" y="354367"/>
                    </a:cubicBezTo>
                    <a:cubicBezTo>
                      <a:pt x="2736840" y="352692"/>
                      <a:pt x="2742202" y="300166"/>
                      <a:pt x="2742202" y="300166"/>
                    </a:cubicBezTo>
                    <a:cubicBezTo>
                      <a:pt x="2742202" y="300166"/>
                      <a:pt x="2736840" y="282000"/>
                      <a:pt x="2732343" y="282000"/>
                    </a:cubicBezTo>
                    <a:cubicBezTo>
                      <a:pt x="2727791" y="282000"/>
                      <a:pt x="2690567" y="276233"/>
                      <a:pt x="2665742" y="273747"/>
                    </a:cubicBezTo>
                    <a:cubicBezTo>
                      <a:pt x="2640527" y="271668"/>
                      <a:pt x="2633138" y="279920"/>
                      <a:pt x="2600412" y="275422"/>
                    </a:cubicBezTo>
                    <a:cubicBezTo>
                      <a:pt x="2567943" y="270857"/>
                      <a:pt x="2548885" y="238995"/>
                      <a:pt x="2548885" y="238995"/>
                    </a:cubicBezTo>
                    <a:cubicBezTo>
                      <a:pt x="2548885" y="238995"/>
                      <a:pt x="2531462" y="254703"/>
                      <a:pt x="2526951" y="258445"/>
                    </a:cubicBezTo>
                    <a:cubicBezTo>
                      <a:pt x="2522332" y="262605"/>
                      <a:pt x="2495981" y="278313"/>
                      <a:pt x="2495981" y="278313"/>
                    </a:cubicBezTo>
                    <a:cubicBezTo>
                      <a:pt x="2495981" y="278313"/>
                      <a:pt x="2472425" y="295668"/>
                      <a:pt x="2462498" y="299761"/>
                    </a:cubicBezTo>
                    <a:cubicBezTo>
                      <a:pt x="2452504" y="303461"/>
                      <a:pt x="2443508" y="329083"/>
                      <a:pt x="2443508" y="329083"/>
                    </a:cubicBezTo>
                    <a:cubicBezTo>
                      <a:pt x="2443508" y="329083"/>
                      <a:pt x="2415347" y="329083"/>
                      <a:pt x="2404691" y="327476"/>
                    </a:cubicBezTo>
                    <a:cubicBezTo>
                      <a:pt x="2394345" y="326193"/>
                      <a:pt x="2376909" y="300166"/>
                      <a:pt x="2376909" y="300166"/>
                    </a:cubicBezTo>
                    <a:lnTo>
                      <a:pt x="2370750" y="267170"/>
                    </a:lnTo>
                    <a:cubicBezTo>
                      <a:pt x="2370750" y="267170"/>
                      <a:pt x="2342576" y="251003"/>
                      <a:pt x="2338942" y="250206"/>
                    </a:cubicBezTo>
                    <a:cubicBezTo>
                      <a:pt x="2335187" y="249328"/>
                      <a:pt x="2298437" y="250206"/>
                      <a:pt x="2298437" y="250206"/>
                    </a:cubicBezTo>
                    <a:cubicBezTo>
                      <a:pt x="2298437" y="250206"/>
                      <a:pt x="2253757" y="224571"/>
                      <a:pt x="2252555" y="216669"/>
                    </a:cubicBezTo>
                    <a:cubicBezTo>
                      <a:pt x="2250947" y="209214"/>
                      <a:pt x="2252555" y="189359"/>
                      <a:pt x="2251745" y="184457"/>
                    </a:cubicBezTo>
                    <a:cubicBezTo>
                      <a:pt x="2250947" y="179095"/>
                      <a:pt x="2245586" y="168303"/>
                      <a:pt x="2229418" y="153878"/>
                    </a:cubicBezTo>
                    <a:cubicBezTo>
                      <a:pt x="2213643" y="139399"/>
                      <a:pt x="2198421" y="116655"/>
                      <a:pt x="2195544" y="106255"/>
                    </a:cubicBezTo>
                    <a:cubicBezTo>
                      <a:pt x="2192654" y="95585"/>
                      <a:pt x="2172868" y="73664"/>
                      <a:pt x="2164547" y="61251"/>
                    </a:cubicBezTo>
                    <a:cubicBezTo>
                      <a:pt x="2155822" y="49244"/>
                      <a:pt x="2161198" y="0"/>
                      <a:pt x="2161198" y="0"/>
                    </a:cubicBezTo>
                    <a:lnTo>
                      <a:pt x="2128594" y="405"/>
                    </a:lnTo>
                    <a:cubicBezTo>
                      <a:pt x="2128594" y="405"/>
                      <a:pt x="2023217" y="46827"/>
                      <a:pt x="2018732" y="49244"/>
                    </a:cubicBezTo>
                    <a:cubicBezTo>
                      <a:pt x="2014168" y="51324"/>
                      <a:pt x="2012965" y="110077"/>
                      <a:pt x="2012965" y="110077"/>
                    </a:cubicBezTo>
                    <a:cubicBezTo>
                      <a:pt x="2012965" y="110077"/>
                      <a:pt x="1997609" y="117398"/>
                      <a:pt x="1990153" y="119937"/>
                    </a:cubicBezTo>
                    <a:cubicBezTo>
                      <a:pt x="1982238" y="122017"/>
                      <a:pt x="1957886" y="150191"/>
                      <a:pt x="1952996" y="152609"/>
                    </a:cubicBezTo>
                    <a:cubicBezTo>
                      <a:pt x="1947635" y="154621"/>
                      <a:pt x="1937708" y="161726"/>
                      <a:pt x="1932265" y="162131"/>
                    </a:cubicBezTo>
                    <a:cubicBezTo>
                      <a:pt x="1926970" y="162941"/>
                      <a:pt x="1845931" y="243493"/>
                      <a:pt x="1845931" y="243493"/>
                    </a:cubicBezTo>
                    <a:lnTo>
                      <a:pt x="1813341" y="240279"/>
                    </a:lnTo>
                    <a:lnTo>
                      <a:pt x="1785234" y="272937"/>
                    </a:lnTo>
                    <a:cubicBezTo>
                      <a:pt x="1785234" y="272937"/>
                      <a:pt x="1787179" y="298964"/>
                      <a:pt x="1782681" y="304393"/>
                    </a:cubicBezTo>
                    <a:cubicBezTo>
                      <a:pt x="1778197" y="309296"/>
                      <a:pt x="1776036" y="388309"/>
                      <a:pt x="1776036" y="388309"/>
                    </a:cubicBezTo>
                    <a:cubicBezTo>
                      <a:pt x="1776036" y="388309"/>
                      <a:pt x="1445494" y="388309"/>
                      <a:pt x="1430664" y="387512"/>
                    </a:cubicBezTo>
                    <a:cubicBezTo>
                      <a:pt x="1415780" y="386229"/>
                      <a:pt x="1412079" y="390389"/>
                      <a:pt x="1391361" y="396156"/>
                    </a:cubicBezTo>
                    <a:cubicBezTo>
                      <a:pt x="1370372" y="401518"/>
                      <a:pt x="1360836" y="410175"/>
                      <a:pt x="1342589" y="417969"/>
                    </a:cubicBezTo>
                    <a:cubicBezTo>
                      <a:pt x="1324491" y="425870"/>
                      <a:pt x="1327367" y="419306"/>
                      <a:pt x="1315766" y="419306"/>
                    </a:cubicBezTo>
                    <a:cubicBezTo>
                      <a:pt x="1304231" y="419306"/>
                      <a:pt x="1249625" y="443644"/>
                      <a:pt x="1240508" y="451897"/>
                    </a:cubicBezTo>
                    <a:cubicBezTo>
                      <a:pt x="1231513" y="460622"/>
                      <a:pt x="1185172" y="484231"/>
                      <a:pt x="1185172" y="484231"/>
                    </a:cubicBezTo>
                    <a:cubicBezTo>
                      <a:pt x="1185172" y="484231"/>
                      <a:pt x="1112467" y="409838"/>
                      <a:pt x="1108766" y="406015"/>
                    </a:cubicBezTo>
                    <a:cubicBezTo>
                      <a:pt x="1105012" y="401923"/>
                      <a:pt x="1078985" y="406015"/>
                      <a:pt x="959129" y="326193"/>
                    </a:cubicBezTo>
                    <a:cubicBezTo>
                      <a:pt x="839395" y="246437"/>
                      <a:pt x="850929" y="202650"/>
                      <a:pt x="850929" y="202650"/>
                    </a:cubicBezTo>
                    <a:cubicBezTo>
                      <a:pt x="850929" y="202650"/>
                      <a:pt x="838112" y="139399"/>
                      <a:pt x="833898" y="128999"/>
                    </a:cubicBezTo>
                    <a:cubicBezTo>
                      <a:pt x="830197" y="118329"/>
                      <a:pt x="816583" y="116655"/>
                      <a:pt x="809951" y="116655"/>
                    </a:cubicBezTo>
                    <a:cubicBezTo>
                      <a:pt x="802901" y="116655"/>
                      <a:pt x="740988" y="97192"/>
                      <a:pt x="731871" y="87278"/>
                    </a:cubicBezTo>
                    <a:cubicBezTo>
                      <a:pt x="722808" y="77351"/>
                      <a:pt x="700009" y="89358"/>
                      <a:pt x="683909" y="93842"/>
                    </a:cubicBezTo>
                    <a:cubicBezTo>
                      <a:pt x="678939" y="95585"/>
                      <a:pt x="671970" y="99677"/>
                      <a:pt x="663650" y="105053"/>
                    </a:cubicBezTo>
                    <a:lnTo>
                      <a:pt x="657950" y="696727"/>
                    </a:lnTo>
                    <a:lnTo>
                      <a:pt x="657950" y="705385"/>
                    </a:lnTo>
                    <a:lnTo>
                      <a:pt x="649630" y="705385"/>
                    </a:lnTo>
                    <a:lnTo>
                      <a:pt x="493807" y="706992"/>
                    </a:lnTo>
                    <a:lnTo>
                      <a:pt x="487243" y="793919"/>
                    </a:lnTo>
                    <a:lnTo>
                      <a:pt x="486365" y="801699"/>
                    </a:lnTo>
                    <a:lnTo>
                      <a:pt x="478518" y="801699"/>
                    </a:lnTo>
                    <a:lnTo>
                      <a:pt x="92978" y="810829"/>
                    </a:lnTo>
                    <a:lnTo>
                      <a:pt x="91749" y="1052702"/>
                    </a:lnTo>
                    <a:lnTo>
                      <a:pt x="91749" y="1061359"/>
                    </a:lnTo>
                    <a:lnTo>
                      <a:pt x="83105" y="1061359"/>
                    </a:lnTo>
                    <a:cubicBezTo>
                      <a:pt x="82699" y="1061359"/>
                      <a:pt x="74380" y="1061359"/>
                      <a:pt x="74380" y="1072894"/>
                    </a:cubicBezTo>
                    <a:lnTo>
                      <a:pt x="74380" y="1073299"/>
                    </a:lnTo>
                    <a:lnTo>
                      <a:pt x="73988" y="1073299"/>
                    </a:lnTo>
                    <a:cubicBezTo>
                      <a:pt x="74380" y="1086981"/>
                      <a:pt x="78215" y="1106754"/>
                      <a:pt x="80620" y="1119167"/>
                    </a:cubicBezTo>
                    <a:cubicBezTo>
                      <a:pt x="81430" y="1125474"/>
                      <a:pt x="82308" y="1129566"/>
                      <a:pt x="82308" y="1131646"/>
                    </a:cubicBezTo>
                    <a:lnTo>
                      <a:pt x="82308" y="1131984"/>
                    </a:lnTo>
                    <a:cubicBezTo>
                      <a:pt x="82308" y="1133659"/>
                      <a:pt x="81821" y="1136144"/>
                      <a:pt x="81025" y="1138629"/>
                    </a:cubicBezTo>
                    <a:cubicBezTo>
                      <a:pt x="80620" y="1140372"/>
                      <a:pt x="79809" y="1142316"/>
                      <a:pt x="78607" y="1144396"/>
                    </a:cubicBezTo>
                    <a:cubicBezTo>
                      <a:pt x="73988" y="1155998"/>
                      <a:pt x="64520" y="1172976"/>
                      <a:pt x="54998" y="1177933"/>
                    </a:cubicBezTo>
                    <a:cubicBezTo>
                      <a:pt x="51311" y="1180013"/>
                      <a:pt x="47083" y="1182417"/>
                      <a:pt x="45070" y="1184902"/>
                    </a:cubicBezTo>
                    <a:lnTo>
                      <a:pt x="45070" y="1185307"/>
                    </a:lnTo>
                    <a:lnTo>
                      <a:pt x="45476" y="1186185"/>
                    </a:lnTo>
                    <a:cubicBezTo>
                      <a:pt x="47961" y="1187792"/>
                      <a:pt x="50433" y="1188265"/>
                      <a:pt x="53390" y="1188265"/>
                    </a:cubicBezTo>
                    <a:cubicBezTo>
                      <a:pt x="59968" y="1188265"/>
                      <a:pt x="66532" y="1188670"/>
                      <a:pt x="75257" y="1196977"/>
                    </a:cubicBezTo>
                    <a:cubicBezTo>
                      <a:pt x="81025" y="1203149"/>
                      <a:pt x="85184" y="1207309"/>
                      <a:pt x="88075" y="1213076"/>
                    </a:cubicBezTo>
                    <a:cubicBezTo>
                      <a:pt x="91357" y="1218438"/>
                      <a:pt x="92978" y="1224624"/>
                      <a:pt x="94248" y="1234943"/>
                    </a:cubicBezTo>
                    <a:lnTo>
                      <a:pt x="94248" y="1235416"/>
                    </a:lnTo>
                    <a:lnTo>
                      <a:pt x="95909" y="1246545"/>
                    </a:lnTo>
                    <a:lnTo>
                      <a:pt x="97529" y="1261443"/>
                    </a:lnTo>
                    <a:cubicBezTo>
                      <a:pt x="100879" y="1289955"/>
                      <a:pt x="105444" y="1328853"/>
                      <a:pt x="105444" y="1333351"/>
                    </a:cubicBezTo>
                    <a:cubicBezTo>
                      <a:pt x="105444" y="1362660"/>
                      <a:pt x="105444" y="1325976"/>
                      <a:pt x="121935" y="1332540"/>
                    </a:cubicBezTo>
                    <a:lnTo>
                      <a:pt x="122408" y="1332946"/>
                    </a:lnTo>
                    <a:cubicBezTo>
                      <a:pt x="126042" y="1334620"/>
                      <a:pt x="129459" y="1335836"/>
                      <a:pt x="132281" y="1337106"/>
                    </a:cubicBezTo>
                    <a:cubicBezTo>
                      <a:pt x="143802" y="1342062"/>
                      <a:pt x="151258" y="1345344"/>
                      <a:pt x="152933" y="1342468"/>
                    </a:cubicBezTo>
                    <a:lnTo>
                      <a:pt x="152933" y="1342062"/>
                    </a:lnTo>
                    <a:cubicBezTo>
                      <a:pt x="154608" y="1337916"/>
                      <a:pt x="154608" y="1331730"/>
                      <a:pt x="154999" y="1325436"/>
                    </a:cubicBezTo>
                    <a:cubicBezTo>
                      <a:pt x="154999" y="1315171"/>
                      <a:pt x="154999" y="1305244"/>
                      <a:pt x="163265" y="1299409"/>
                    </a:cubicBezTo>
                    <a:cubicBezTo>
                      <a:pt x="169019" y="1295317"/>
                      <a:pt x="174057" y="1296519"/>
                      <a:pt x="178163" y="1301962"/>
                    </a:cubicBezTo>
                    <a:cubicBezTo>
                      <a:pt x="182714" y="1308121"/>
                      <a:pt x="184321" y="1323491"/>
                      <a:pt x="186402" y="1338780"/>
                    </a:cubicBezTo>
                    <a:cubicBezTo>
                      <a:pt x="187671" y="1349923"/>
                      <a:pt x="188887" y="1361052"/>
                      <a:pt x="190494" y="1364807"/>
                    </a:cubicBezTo>
                    <a:cubicBezTo>
                      <a:pt x="193033" y="1370169"/>
                      <a:pt x="199219" y="1376342"/>
                      <a:pt x="207404" y="1384256"/>
                    </a:cubicBezTo>
                    <a:cubicBezTo>
                      <a:pt x="214914" y="1391239"/>
                      <a:pt x="223571" y="1399492"/>
                      <a:pt x="232269" y="1410283"/>
                    </a:cubicBezTo>
                    <a:cubicBezTo>
                      <a:pt x="236848" y="1416050"/>
                      <a:pt x="240535" y="1420211"/>
                      <a:pt x="243007" y="1423101"/>
                    </a:cubicBezTo>
                    <a:cubicBezTo>
                      <a:pt x="254555" y="1435513"/>
                      <a:pt x="255433" y="1436715"/>
                      <a:pt x="250057" y="1452410"/>
                    </a:cubicBezTo>
                    <a:lnTo>
                      <a:pt x="250057" y="1452882"/>
                    </a:lnTo>
                    <a:cubicBezTo>
                      <a:pt x="248382" y="1456961"/>
                      <a:pt x="248787" y="1464822"/>
                      <a:pt x="249247" y="1472656"/>
                    </a:cubicBezTo>
                    <a:cubicBezTo>
                      <a:pt x="250057" y="1487958"/>
                      <a:pt x="250867" y="1503721"/>
                      <a:pt x="240130" y="1512783"/>
                    </a:cubicBezTo>
                    <a:cubicBezTo>
                      <a:pt x="231486" y="1520279"/>
                      <a:pt x="224841" y="1519415"/>
                      <a:pt x="218668" y="1518604"/>
                    </a:cubicBezTo>
                    <a:cubicBezTo>
                      <a:pt x="217791" y="1518604"/>
                      <a:pt x="217047" y="1518604"/>
                      <a:pt x="216521" y="1519820"/>
                    </a:cubicBezTo>
                    <a:lnTo>
                      <a:pt x="213306" y="1527262"/>
                    </a:lnTo>
                    <a:lnTo>
                      <a:pt x="208673" y="1537189"/>
                    </a:lnTo>
                    <a:cubicBezTo>
                      <a:pt x="200016" y="1555842"/>
                      <a:pt x="188076" y="1580126"/>
                      <a:pt x="181904" y="1586825"/>
                    </a:cubicBezTo>
                    <a:cubicBezTo>
                      <a:pt x="174800" y="1593808"/>
                      <a:pt x="163265" y="1594213"/>
                      <a:pt x="146301" y="1595483"/>
                    </a:cubicBezTo>
                    <a:cubicBezTo>
                      <a:pt x="137238" y="1595888"/>
                      <a:pt x="126501" y="1596280"/>
                      <a:pt x="114102" y="1597954"/>
                    </a:cubicBezTo>
                    <a:cubicBezTo>
                      <a:pt x="100406" y="1599981"/>
                      <a:pt x="97529" y="1602925"/>
                      <a:pt x="94639" y="1605815"/>
                    </a:cubicBezTo>
                    <a:cubicBezTo>
                      <a:pt x="89345" y="1611177"/>
                      <a:pt x="84374" y="1615742"/>
                      <a:pt x="62859" y="1615742"/>
                    </a:cubicBezTo>
                    <a:cubicBezTo>
                      <a:pt x="45476" y="1615742"/>
                      <a:pt x="35954" y="1613663"/>
                      <a:pt x="29376" y="1612055"/>
                    </a:cubicBezTo>
                    <a:cubicBezTo>
                      <a:pt x="25635" y="1611177"/>
                      <a:pt x="23609" y="1610772"/>
                      <a:pt x="21867" y="1612460"/>
                    </a:cubicBezTo>
                    <a:cubicBezTo>
                      <a:pt x="19516" y="1614068"/>
                      <a:pt x="17842" y="1615405"/>
                      <a:pt x="16559" y="1616148"/>
                    </a:cubicBezTo>
                    <a:cubicBezTo>
                      <a:pt x="12466" y="1619092"/>
                      <a:pt x="10805" y="1620240"/>
                      <a:pt x="6699" y="1632301"/>
                    </a:cubicBezTo>
                    <a:lnTo>
                      <a:pt x="6240" y="1633517"/>
                    </a:lnTo>
                    <a:cubicBezTo>
                      <a:pt x="2147" y="1648333"/>
                      <a:pt x="1202" y="1692270"/>
                      <a:pt x="459" y="1717027"/>
                    </a:cubicBezTo>
                    <a:cubicBezTo>
                      <a:pt x="459" y="1724941"/>
                      <a:pt x="459" y="1731114"/>
                      <a:pt x="0" y="1733586"/>
                    </a:cubicBezTo>
                    <a:cubicBezTo>
                      <a:pt x="0" y="1733991"/>
                      <a:pt x="13276" y="1733991"/>
                      <a:pt x="28498" y="1735260"/>
                    </a:cubicBezTo>
                    <a:cubicBezTo>
                      <a:pt x="47961" y="1736868"/>
                      <a:pt x="70692" y="1737273"/>
                      <a:pt x="82699" y="1737273"/>
                    </a:cubicBezTo>
                    <a:cubicBezTo>
                      <a:pt x="87602" y="1737273"/>
                      <a:pt x="90965" y="1736868"/>
                      <a:pt x="93896" y="1736868"/>
                    </a:cubicBezTo>
                    <a:cubicBezTo>
                      <a:pt x="113224" y="1736071"/>
                      <a:pt x="115763" y="1736071"/>
                      <a:pt x="121139" y="1758410"/>
                    </a:cubicBezTo>
                    <a:cubicBezTo>
                      <a:pt x="123151" y="1766731"/>
                      <a:pt x="122408" y="1773700"/>
                      <a:pt x="121544" y="1780277"/>
                    </a:cubicBezTo>
                    <a:cubicBezTo>
                      <a:pt x="120734" y="1787719"/>
                      <a:pt x="119531" y="1794297"/>
                      <a:pt x="128189" y="1800064"/>
                    </a:cubicBezTo>
                    <a:lnTo>
                      <a:pt x="130526" y="1801806"/>
                    </a:lnTo>
                    <a:cubicBezTo>
                      <a:pt x="152068" y="1815826"/>
                      <a:pt x="160375" y="1821256"/>
                      <a:pt x="160375" y="1838638"/>
                    </a:cubicBezTo>
                    <a:lnTo>
                      <a:pt x="160375" y="1925836"/>
                    </a:lnTo>
                    <a:cubicBezTo>
                      <a:pt x="173179" y="1922945"/>
                      <a:pt x="192642" y="1922945"/>
                      <a:pt x="192642" y="1944879"/>
                    </a:cubicBezTo>
                    <a:lnTo>
                      <a:pt x="192182" y="1944879"/>
                    </a:lnTo>
                    <a:cubicBezTo>
                      <a:pt x="192642" y="1951781"/>
                      <a:pt x="194654" y="1962586"/>
                      <a:pt x="196275" y="1973783"/>
                    </a:cubicBezTo>
                    <a:cubicBezTo>
                      <a:pt x="199678" y="1991977"/>
                      <a:pt x="202177" y="2012155"/>
                      <a:pt x="194330" y="2025445"/>
                    </a:cubicBezTo>
                    <a:cubicBezTo>
                      <a:pt x="189292" y="2034157"/>
                      <a:pt x="184321" y="2043625"/>
                      <a:pt x="181094" y="2053539"/>
                    </a:cubicBezTo>
                    <a:cubicBezTo>
                      <a:pt x="177744" y="2062669"/>
                      <a:pt x="175610" y="2072596"/>
                      <a:pt x="175610" y="2082118"/>
                    </a:cubicBezTo>
                    <a:cubicBezTo>
                      <a:pt x="175610" y="2091978"/>
                      <a:pt x="207404" y="2113507"/>
                      <a:pt x="234700" y="2132092"/>
                    </a:cubicBezTo>
                    <a:cubicBezTo>
                      <a:pt x="249652" y="2142087"/>
                      <a:pt x="262875" y="2151541"/>
                      <a:pt x="270722" y="2158119"/>
                    </a:cubicBezTo>
                    <a:lnTo>
                      <a:pt x="270722" y="2158659"/>
                    </a:lnTo>
                    <a:cubicBezTo>
                      <a:pt x="281851" y="2168924"/>
                      <a:pt x="288901" y="2188765"/>
                      <a:pt x="295938" y="2209024"/>
                    </a:cubicBezTo>
                    <a:cubicBezTo>
                      <a:pt x="303313" y="2230567"/>
                      <a:pt x="311228" y="2251624"/>
                      <a:pt x="320277" y="2254095"/>
                    </a:cubicBezTo>
                    <a:cubicBezTo>
                      <a:pt x="331825" y="2256985"/>
                      <a:pt x="338875" y="2258674"/>
                      <a:pt x="345912" y="2259066"/>
                    </a:cubicBezTo>
                    <a:cubicBezTo>
                      <a:pt x="352949" y="2259876"/>
                      <a:pt x="360810" y="2259876"/>
                      <a:pt x="374410" y="2259876"/>
                    </a:cubicBezTo>
                    <a:cubicBezTo>
                      <a:pt x="389308" y="2259876"/>
                      <a:pt x="401640" y="2260686"/>
                      <a:pt x="414133" y="2265711"/>
                    </a:cubicBezTo>
                    <a:cubicBezTo>
                      <a:pt x="426464" y="2270681"/>
                      <a:pt x="438944" y="2279325"/>
                      <a:pt x="452910" y="2295019"/>
                    </a:cubicBezTo>
                    <a:cubicBezTo>
                      <a:pt x="467780" y="2311930"/>
                      <a:pt x="486041" y="2320249"/>
                      <a:pt x="504207" y="2328488"/>
                    </a:cubicBezTo>
                    <a:cubicBezTo>
                      <a:pt x="516214" y="2333931"/>
                      <a:pt x="527748" y="2339294"/>
                      <a:pt x="539688" y="2346668"/>
                    </a:cubicBezTo>
                    <a:cubicBezTo>
                      <a:pt x="562500" y="2361565"/>
                      <a:pt x="571550" y="2380609"/>
                      <a:pt x="579802" y="2397114"/>
                    </a:cubicBezTo>
                    <a:cubicBezTo>
                      <a:pt x="583503" y="2404084"/>
                      <a:pt x="586839" y="2410796"/>
                      <a:pt x="590540" y="2416158"/>
                    </a:cubicBezTo>
                    <a:cubicBezTo>
                      <a:pt x="602087" y="2431853"/>
                      <a:pt x="602087" y="2431853"/>
                      <a:pt x="624873" y="2435553"/>
                    </a:cubicBezTo>
                    <a:lnTo>
                      <a:pt x="625292" y="2435553"/>
                    </a:lnTo>
                    <a:lnTo>
                      <a:pt x="625683" y="2435959"/>
                    </a:lnTo>
                    <a:cubicBezTo>
                      <a:pt x="638960" y="2438430"/>
                      <a:pt x="654992" y="2447155"/>
                      <a:pt x="672375" y="2456677"/>
                    </a:cubicBezTo>
                    <a:cubicBezTo>
                      <a:pt x="685989" y="2464119"/>
                      <a:pt x="700009" y="2471562"/>
                      <a:pt x="712016" y="2475654"/>
                    </a:cubicBezTo>
                    <a:cubicBezTo>
                      <a:pt x="712408" y="2474857"/>
                      <a:pt x="712880" y="2474047"/>
                      <a:pt x="713691" y="2473641"/>
                    </a:cubicBezTo>
                    <a:cubicBezTo>
                      <a:pt x="725630" y="2456677"/>
                      <a:pt x="733950" y="2467401"/>
                      <a:pt x="740110" y="2456272"/>
                    </a:cubicBezTo>
                    <a:cubicBezTo>
                      <a:pt x="745890" y="2444738"/>
                      <a:pt x="745472" y="2318156"/>
                      <a:pt x="745472" y="2292129"/>
                    </a:cubicBezTo>
                    <a:cubicBezTo>
                      <a:pt x="745472" y="2266507"/>
                      <a:pt x="743878" y="2201109"/>
                      <a:pt x="739718" y="2191655"/>
                    </a:cubicBezTo>
                    <a:cubicBezTo>
                      <a:pt x="735544" y="2181795"/>
                      <a:pt x="732262" y="2177973"/>
                      <a:pt x="732681" y="2168519"/>
                    </a:cubicBezTo>
                    <a:cubicBezTo>
                      <a:pt x="732681" y="2159402"/>
                      <a:pt x="754197" y="2124717"/>
                      <a:pt x="761247" y="2112710"/>
                    </a:cubicBezTo>
                    <a:cubicBezTo>
                      <a:pt x="768703" y="2100635"/>
                      <a:pt x="773186" y="2061858"/>
                      <a:pt x="770715" y="2049392"/>
                    </a:cubicBezTo>
                    <a:cubicBezTo>
                      <a:pt x="768284" y="2037439"/>
                      <a:pt x="769094" y="2037844"/>
                      <a:pt x="754615" y="2023365"/>
                    </a:cubicBezTo>
                    <a:cubicBezTo>
                      <a:pt x="740110" y="2008940"/>
                      <a:pt x="739312" y="1992368"/>
                      <a:pt x="740110" y="1987803"/>
                    </a:cubicBezTo>
                    <a:cubicBezTo>
                      <a:pt x="740988" y="1983251"/>
                      <a:pt x="752927" y="1933278"/>
                      <a:pt x="752927" y="1922081"/>
                    </a:cubicBezTo>
                    <a:cubicBezTo>
                      <a:pt x="752927" y="1910533"/>
                      <a:pt x="800078" y="1899809"/>
                      <a:pt x="815786" y="1889476"/>
                    </a:cubicBezTo>
                    <a:cubicBezTo>
                      <a:pt x="831885" y="1878752"/>
                      <a:pt x="836437" y="1885317"/>
                      <a:pt x="840192" y="1874916"/>
                    </a:cubicBezTo>
                    <a:cubicBezTo>
                      <a:pt x="843893" y="1864260"/>
                      <a:pt x="837247" y="1849768"/>
                      <a:pt x="835559" y="1834073"/>
                    </a:cubicBezTo>
                    <a:cubicBezTo>
                      <a:pt x="833898" y="1817973"/>
                      <a:pt x="815313" y="1784032"/>
                      <a:pt x="814435" y="1776995"/>
                    </a:cubicBezTo>
                    <a:cubicBezTo>
                      <a:pt x="813773" y="1770012"/>
                      <a:pt x="844703" y="1755128"/>
                      <a:pt x="852942" y="1745931"/>
                    </a:cubicBezTo>
                    <a:cubicBezTo>
                      <a:pt x="861194" y="1736868"/>
                      <a:pt x="845419" y="1654573"/>
                      <a:pt x="847566" y="1649684"/>
                    </a:cubicBezTo>
                    <a:cubicBezTo>
                      <a:pt x="849255" y="1644713"/>
                      <a:pt x="859114" y="1638879"/>
                      <a:pt x="871999" y="1636394"/>
                    </a:cubicBezTo>
                    <a:cubicBezTo>
                      <a:pt x="884331" y="1634314"/>
                      <a:pt x="903388" y="1646794"/>
                      <a:pt x="917867" y="1652561"/>
                    </a:cubicBezTo>
                    <a:cubicBezTo>
                      <a:pt x="932292" y="1658733"/>
                      <a:pt x="948459" y="1669538"/>
                      <a:pt x="955428" y="1670740"/>
                    </a:cubicBezTo>
                    <a:cubicBezTo>
                      <a:pt x="962803" y="1671551"/>
                      <a:pt x="981050" y="1670335"/>
                      <a:pt x="992260" y="1668660"/>
                    </a:cubicBezTo>
                    <a:cubicBezTo>
                      <a:pt x="1003335" y="1667459"/>
                      <a:pt x="1047934" y="1664568"/>
                      <a:pt x="1064506" y="1668660"/>
                    </a:cubicBezTo>
                    <a:cubicBezTo>
                      <a:pt x="1081470" y="1672415"/>
                      <a:pt x="1125271" y="1715420"/>
                      <a:pt x="1142168" y="1720782"/>
                    </a:cubicBezTo>
                    <a:cubicBezTo>
                      <a:pt x="1158740" y="1726076"/>
                      <a:pt x="1162427" y="1701724"/>
                      <a:pt x="1186037" y="1684355"/>
                    </a:cubicBezTo>
                    <a:cubicBezTo>
                      <a:pt x="1209511" y="1666986"/>
                      <a:pt x="1229365" y="1685219"/>
                      <a:pt x="1263307" y="1685219"/>
                    </a:cubicBezTo>
                    <a:cubicBezTo>
                      <a:pt x="1297518" y="1685219"/>
                      <a:pt x="1300476" y="1700455"/>
                      <a:pt x="1314090" y="1702602"/>
                    </a:cubicBezTo>
                    <a:cubicBezTo>
                      <a:pt x="1327705" y="1705020"/>
                      <a:pt x="1345939" y="1682342"/>
                      <a:pt x="1363267" y="1676102"/>
                    </a:cubicBezTo>
                    <a:cubicBezTo>
                      <a:pt x="1381109" y="1669930"/>
                      <a:pt x="1383905" y="1672415"/>
                      <a:pt x="1390145" y="1674428"/>
                    </a:cubicBezTo>
                    <a:cubicBezTo>
                      <a:pt x="1395980" y="1676913"/>
                      <a:pt x="1402085" y="1703412"/>
                      <a:pt x="1408338" y="1711651"/>
                    </a:cubicBezTo>
                    <a:cubicBezTo>
                      <a:pt x="1414092" y="1719904"/>
                      <a:pt x="1450856" y="1695957"/>
                      <a:pt x="1460392" y="1686908"/>
                    </a:cubicBezTo>
                    <a:cubicBezTo>
                      <a:pt x="1470319" y="1677791"/>
                      <a:pt x="1481043" y="1674428"/>
                      <a:pt x="1490970" y="1671551"/>
                    </a:cubicBezTo>
                    <a:cubicBezTo>
                      <a:pt x="1500898" y="1668660"/>
                      <a:pt x="1532691" y="1673226"/>
                      <a:pt x="1541012" y="1668660"/>
                    </a:cubicBezTo>
                    <a:cubicBezTo>
                      <a:pt x="1549318" y="1664176"/>
                      <a:pt x="1569861" y="1673617"/>
                      <a:pt x="1573683" y="1676102"/>
                    </a:cubicBezTo>
                    <a:cubicBezTo>
                      <a:pt x="1577357" y="1678196"/>
                      <a:pt x="1584813" y="1688110"/>
                      <a:pt x="1588905" y="1701724"/>
                    </a:cubicBezTo>
                    <a:cubicBezTo>
                      <a:pt x="1592647" y="1715420"/>
                      <a:pt x="1587284" y="1722389"/>
                      <a:pt x="1587284" y="1730709"/>
                    </a:cubicBezTo>
                    <a:cubicBezTo>
                      <a:pt x="1587284" y="1738961"/>
                      <a:pt x="1595469" y="1758005"/>
                      <a:pt x="1596347" y="1764178"/>
                    </a:cubicBezTo>
                    <a:cubicBezTo>
                      <a:pt x="1597144" y="1770012"/>
                      <a:pt x="1609151" y="1784437"/>
                      <a:pt x="1620686" y="1792285"/>
                    </a:cubicBezTo>
                    <a:cubicBezTo>
                      <a:pt x="1631963" y="1799727"/>
                      <a:pt x="1628141" y="1792285"/>
                      <a:pt x="1633571" y="1789799"/>
                    </a:cubicBezTo>
                    <a:cubicBezTo>
                      <a:pt x="1638946" y="1787719"/>
                      <a:pt x="1665365" y="1774848"/>
                      <a:pt x="1669930" y="1774105"/>
                    </a:cubicBezTo>
                    <a:cubicBezTo>
                      <a:pt x="1674428" y="1773227"/>
                      <a:pt x="1712462" y="1763300"/>
                      <a:pt x="1712462" y="1763300"/>
                    </a:cubicBezTo>
                    <a:lnTo>
                      <a:pt x="1728966" y="1770823"/>
                    </a:lnTo>
                    <a:lnTo>
                      <a:pt x="1888464" y="1767068"/>
                    </a:lnTo>
                    <a:lnTo>
                      <a:pt x="1955010" y="1719512"/>
                    </a:lnTo>
                    <a:lnTo>
                      <a:pt x="2036034" y="1711651"/>
                    </a:lnTo>
                    <a:lnTo>
                      <a:pt x="2052944" y="1683558"/>
                    </a:lnTo>
                    <a:lnTo>
                      <a:pt x="2172868" y="1705492"/>
                    </a:lnTo>
                    <a:lnTo>
                      <a:pt x="2172868" y="1724131"/>
                    </a:lnTo>
                    <a:lnTo>
                      <a:pt x="2189305" y="1800523"/>
                    </a:lnTo>
                    <a:lnTo>
                      <a:pt x="2231891" y="1801401"/>
                    </a:lnTo>
                    <a:lnTo>
                      <a:pt x="2264629" y="1809654"/>
                    </a:lnTo>
                    <a:lnTo>
                      <a:pt x="2287307" y="1813341"/>
                    </a:lnTo>
                    <a:lnTo>
                      <a:pt x="2316143" y="1816299"/>
                    </a:lnTo>
                    <a:lnTo>
                      <a:pt x="2342576" y="1795161"/>
                    </a:lnTo>
                    <a:lnTo>
                      <a:pt x="2452504" y="1794297"/>
                    </a:lnTo>
                    <a:cubicBezTo>
                      <a:pt x="2452504" y="1794297"/>
                      <a:pt x="2534406" y="1883236"/>
                      <a:pt x="2539769" y="1883236"/>
                    </a:cubicBezTo>
                    <a:cubicBezTo>
                      <a:pt x="2545144" y="1883236"/>
                      <a:pt x="2619591" y="1822471"/>
                      <a:pt x="2619591" y="1822471"/>
                    </a:cubicBezTo>
                    <a:lnTo>
                      <a:pt x="2610407" y="1747200"/>
                    </a:lnTo>
                    <a:lnTo>
                      <a:pt x="2874484" y="1519820"/>
                    </a:lnTo>
                    <a:lnTo>
                      <a:pt x="2980725" y="1518604"/>
                    </a:lnTo>
                    <a:lnTo>
                      <a:pt x="3131929" y="1656248"/>
                    </a:lnTo>
                    <a:lnTo>
                      <a:pt x="3241871" y="1639352"/>
                    </a:lnTo>
                    <a:cubicBezTo>
                      <a:pt x="3241871" y="1639352"/>
                      <a:pt x="3337712" y="1559867"/>
                      <a:pt x="3348450" y="1549196"/>
                    </a:cubicBezTo>
                    <a:cubicBezTo>
                      <a:pt x="3359188" y="1538405"/>
                      <a:pt x="3379042" y="1533840"/>
                      <a:pt x="3379042" y="1533840"/>
                    </a:cubicBezTo>
                    <a:cubicBezTo>
                      <a:pt x="3379042" y="1533840"/>
                      <a:pt x="3488971" y="1469779"/>
                      <a:pt x="3499708" y="1463620"/>
                    </a:cubicBezTo>
                    <a:cubicBezTo>
                      <a:pt x="3510378" y="1457434"/>
                      <a:pt x="3711664" y="1337916"/>
                      <a:pt x="3711664" y="1337916"/>
                    </a:cubicBezTo>
                    <a:lnTo>
                      <a:pt x="3714541" y="1301084"/>
                    </a:lnTo>
                    <a:lnTo>
                      <a:pt x="3698454" y="1273450"/>
                    </a:lnTo>
                    <a:lnTo>
                      <a:pt x="3752926" y="1210537"/>
                    </a:lnTo>
                    <a:lnTo>
                      <a:pt x="3807518" y="1204756"/>
                    </a:lnTo>
                    <a:close/>
                  </a:path>
                </a:pathLst>
              </a:custGeom>
              <a:solidFill>
                <a:schemeClr val="bg2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xmlns="" id="{7DDA6AA3-8BDD-4922-904C-1CA4ACE3941B}"/>
                  </a:ext>
                </a:extLst>
              </p:cNvPr>
              <p:cNvSpPr/>
              <p:nvPr/>
            </p:nvSpPr>
            <p:spPr>
              <a:xfrm>
                <a:off x="2677652" y="3383205"/>
                <a:ext cx="1609324" cy="2226042"/>
              </a:xfrm>
              <a:custGeom>
                <a:avLst/>
                <a:gdLst>
                  <a:gd name="connsiteX0" fmla="*/ 1433136 w 1609324"/>
                  <a:gd name="connsiteY0" fmla="*/ 2079106 h 2226042"/>
                  <a:gd name="connsiteX1" fmla="*/ 1402585 w 1609324"/>
                  <a:gd name="connsiteY1" fmla="*/ 1979956 h 2226042"/>
                  <a:gd name="connsiteX2" fmla="*/ 1313280 w 1609324"/>
                  <a:gd name="connsiteY2" fmla="*/ 1943542 h 2226042"/>
                  <a:gd name="connsiteX3" fmla="*/ 1317805 w 1609324"/>
                  <a:gd name="connsiteY3" fmla="*/ 1872837 h 2226042"/>
                  <a:gd name="connsiteX4" fmla="*/ 1325733 w 1609324"/>
                  <a:gd name="connsiteY4" fmla="*/ 1825281 h 2226042"/>
                  <a:gd name="connsiteX5" fmla="*/ 1325733 w 1609324"/>
                  <a:gd name="connsiteY5" fmla="*/ 1824011 h 2226042"/>
                  <a:gd name="connsiteX6" fmla="*/ 1326058 w 1609324"/>
                  <a:gd name="connsiteY6" fmla="*/ 1784302 h 2226042"/>
                  <a:gd name="connsiteX7" fmla="*/ 1324410 w 1609324"/>
                  <a:gd name="connsiteY7" fmla="*/ 1756722 h 2226042"/>
                  <a:gd name="connsiteX8" fmla="*/ 1324086 w 1609324"/>
                  <a:gd name="connsiteY8" fmla="*/ 1754993 h 2226042"/>
                  <a:gd name="connsiteX9" fmla="*/ 1317805 w 1609324"/>
                  <a:gd name="connsiteY9" fmla="*/ 1646253 h 2226042"/>
                  <a:gd name="connsiteX10" fmla="*/ 1317805 w 1609324"/>
                  <a:gd name="connsiteY10" fmla="*/ 1644646 h 2226042"/>
                  <a:gd name="connsiteX11" fmla="*/ 1333540 w 1609324"/>
                  <a:gd name="connsiteY11" fmla="*/ 1609030 h 2226042"/>
                  <a:gd name="connsiteX12" fmla="*/ 1341387 w 1609324"/>
                  <a:gd name="connsiteY12" fmla="*/ 1602857 h 2226042"/>
                  <a:gd name="connsiteX13" fmla="*/ 1457934 w 1609324"/>
                  <a:gd name="connsiteY13" fmla="*/ 1539675 h 2226042"/>
                  <a:gd name="connsiteX14" fmla="*/ 1477775 w 1609324"/>
                  <a:gd name="connsiteY14" fmla="*/ 1530085 h 2226042"/>
                  <a:gd name="connsiteX15" fmla="*/ 1478126 w 1609324"/>
                  <a:gd name="connsiteY15" fmla="*/ 1529612 h 2226042"/>
                  <a:gd name="connsiteX16" fmla="*/ 1562905 w 1609324"/>
                  <a:gd name="connsiteY16" fmla="*/ 1417658 h 2226042"/>
                  <a:gd name="connsiteX17" fmla="*/ 1600872 w 1609324"/>
                  <a:gd name="connsiteY17" fmla="*/ 1363065 h 2226042"/>
                  <a:gd name="connsiteX18" fmla="*/ 1609179 w 1609324"/>
                  <a:gd name="connsiteY18" fmla="*/ 1351058 h 2226042"/>
                  <a:gd name="connsiteX19" fmla="*/ 1608341 w 1609324"/>
                  <a:gd name="connsiteY19" fmla="*/ 1345696 h 2226042"/>
                  <a:gd name="connsiteX20" fmla="*/ 1590566 w 1609324"/>
                  <a:gd name="connsiteY20" fmla="*/ 1335363 h 2226042"/>
                  <a:gd name="connsiteX21" fmla="*/ 1592620 w 1609324"/>
                  <a:gd name="connsiteY21" fmla="*/ 1310606 h 2226042"/>
                  <a:gd name="connsiteX22" fmla="*/ 1591877 w 1609324"/>
                  <a:gd name="connsiteY22" fmla="*/ 1283242 h 2226042"/>
                  <a:gd name="connsiteX23" fmla="*/ 1555463 w 1609324"/>
                  <a:gd name="connsiteY23" fmla="*/ 1252245 h 2226042"/>
                  <a:gd name="connsiteX24" fmla="*/ 1526546 w 1609324"/>
                  <a:gd name="connsiteY24" fmla="*/ 1217574 h 2226042"/>
                  <a:gd name="connsiteX25" fmla="*/ 1560015 w 1609324"/>
                  <a:gd name="connsiteY25" fmla="*/ 1151366 h 2226042"/>
                  <a:gd name="connsiteX26" fmla="*/ 1575655 w 1609324"/>
                  <a:gd name="connsiteY26" fmla="*/ 1131917 h 2226042"/>
                  <a:gd name="connsiteX27" fmla="*/ 1529437 w 1609324"/>
                  <a:gd name="connsiteY27" fmla="*/ 1040559 h 2226042"/>
                  <a:gd name="connsiteX28" fmla="*/ 1520711 w 1609324"/>
                  <a:gd name="connsiteY28" fmla="*/ 1024865 h 2226042"/>
                  <a:gd name="connsiteX29" fmla="*/ 1520320 w 1609324"/>
                  <a:gd name="connsiteY29" fmla="*/ 1024460 h 2226042"/>
                  <a:gd name="connsiteX30" fmla="*/ 1519874 w 1609324"/>
                  <a:gd name="connsiteY30" fmla="*/ 1024122 h 2226042"/>
                  <a:gd name="connsiteX31" fmla="*/ 1519874 w 1609324"/>
                  <a:gd name="connsiteY31" fmla="*/ 1023190 h 2226042"/>
                  <a:gd name="connsiteX32" fmla="*/ 1519874 w 1609324"/>
                  <a:gd name="connsiteY32" fmla="*/ 1022380 h 2226042"/>
                  <a:gd name="connsiteX33" fmla="*/ 1492213 w 1609324"/>
                  <a:gd name="connsiteY33" fmla="*/ 966976 h 2226042"/>
                  <a:gd name="connsiteX34" fmla="*/ 1484379 w 1609324"/>
                  <a:gd name="connsiteY34" fmla="*/ 954159 h 2226042"/>
                  <a:gd name="connsiteX35" fmla="*/ 1477383 w 1609324"/>
                  <a:gd name="connsiteY35" fmla="*/ 945853 h 2226042"/>
                  <a:gd name="connsiteX36" fmla="*/ 1476073 w 1609324"/>
                  <a:gd name="connsiteY36" fmla="*/ 944637 h 2226042"/>
                  <a:gd name="connsiteX37" fmla="*/ 1439322 w 1609324"/>
                  <a:gd name="connsiteY37" fmla="*/ 868177 h 2226042"/>
                  <a:gd name="connsiteX38" fmla="*/ 1435189 w 1609324"/>
                  <a:gd name="connsiteY38" fmla="*/ 854158 h 2226042"/>
                  <a:gd name="connsiteX39" fmla="*/ 1432245 w 1609324"/>
                  <a:gd name="connsiteY39" fmla="*/ 839665 h 2226042"/>
                  <a:gd name="connsiteX40" fmla="*/ 1394683 w 1609324"/>
                  <a:gd name="connsiteY40" fmla="*/ 797944 h 2226042"/>
                  <a:gd name="connsiteX41" fmla="*/ 1386417 w 1609324"/>
                  <a:gd name="connsiteY41" fmla="*/ 789692 h 2226042"/>
                  <a:gd name="connsiteX42" fmla="*/ 1381069 w 1609324"/>
                  <a:gd name="connsiteY42" fmla="*/ 784654 h 2226042"/>
                  <a:gd name="connsiteX43" fmla="*/ 1380664 w 1609324"/>
                  <a:gd name="connsiteY43" fmla="*/ 784654 h 2226042"/>
                  <a:gd name="connsiteX44" fmla="*/ 1369453 w 1609324"/>
                  <a:gd name="connsiteY44" fmla="*/ 776415 h 2226042"/>
                  <a:gd name="connsiteX45" fmla="*/ 1351692 w 1609324"/>
                  <a:gd name="connsiteY45" fmla="*/ 761517 h 2226042"/>
                  <a:gd name="connsiteX46" fmla="*/ 1351341 w 1609324"/>
                  <a:gd name="connsiteY46" fmla="*/ 761517 h 2226042"/>
                  <a:gd name="connsiteX47" fmla="*/ 1343035 w 1609324"/>
                  <a:gd name="connsiteY47" fmla="*/ 722281 h 2226042"/>
                  <a:gd name="connsiteX48" fmla="*/ 1303380 w 1609324"/>
                  <a:gd name="connsiteY48" fmla="*/ 668958 h 2226042"/>
                  <a:gd name="connsiteX49" fmla="*/ 1278204 w 1609324"/>
                  <a:gd name="connsiteY49" fmla="*/ 650711 h 2226042"/>
                  <a:gd name="connsiteX50" fmla="*/ 1270290 w 1609324"/>
                  <a:gd name="connsiteY50" fmla="*/ 647415 h 2226042"/>
                  <a:gd name="connsiteX51" fmla="*/ 1262037 w 1609324"/>
                  <a:gd name="connsiteY51" fmla="*/ 644538 h 2226042"/>
                  <a:gd name="connsiteX52" fmla="*/ 1261632 w 1609324"/>
                  <a:gd name="connsiteY52" fmla="*/ 644538 h 2226042"/>
                  <a:gd name="connsiteX53" fmla="*/ 1212455 w 1609324"/>
                  <a:gd name="connsiteY53" fmla="*/ 639109 h 2226042"/>
                  <a:gd name="connsiteX54" fmla="*/ 1121976 w 1609324"/>
                  <a:gd name="connsiteY54" fmla="*/ 625494 h 2226042"/>
                  <a:gd name="connsiteX55" fmla="*/ 1121517 w 1609324"/>
                  <a:gd name="connsiteY55" fmla="*/ 625494 h 2226042"/>
                  <a:gd name="connsiteX56" fmla="*/ 1120706 w 1609324"/>
                  <a:gd name="connsiteY56" fmla="*/ 625089 h 2226042"/>
                  <a:gd name="connsiteX57" fmla="*/ 1120706 w 1609324"/>
                  <a:gd name="connsiteY57" fmla="*/ 624684 h 2226042"/>
                  <a:gd name="connsiteX58" fmla="*/ 1088872 w 1609324"/>
                  <a:gd name="connsiteY58" fmla="*/ 579613 h 2226042"/>
                  <a:gd name="connsiteX59" fmla="*/ 1078175 w 1609324"/>
                  <a:gd name="connsiteY59" fmla="*/ 539094 h 2226042"/>
                  <a:gd name="connsiteX60" fmla="*/ 1052148 w 1609324"/>
                  <a:gd name="connsiteY60" fmla="*/ 397763 h 2226042"/>
                  <a:gd name="connsiteX61" fmla="*/ 1010373 w 1609324"/>
                  <a:gd name="connsiteY61" fmla="*/ 323316 h 2226042"/>
                  <a:gd name="connsiteX62" fmla="*/ 906265 w 1609324"/>
                  <a:gd name="connsiteY62" fmla="*/ 226921 h 2226042"/>
                  <a:gd name="connsiteX63" fmla="*/ 879387 w 1609324"/>
                  <a:gd name="connsiteY63" fmla="*/ 202569 h 2226042"/>
                  <a:gd name="connsiteX64" fmla="*/ 878996 w 1609324"/>
                  <a:gd name="connsiteY64" fmla="*/ 202109 h 2226042"/>
                  <a:gd name="connsiteX65" fmla="*/ 862437 w 1609324"/>
                  <a:gd name="connsiteY65" fmla="*/ 141736 h 2226042"/>
                  <a:gd name="connsiteX66" fmla="*/ 851281 w 1609324"/>
                  <a:gd name="connsiteY66" fmla="*/ 131471 h 2226042"/>
                  <a:gd name="connsiteX67" fmla="*/ 830238 w 1609324"/>
                  <a:gd name="connsiteY67" fmla="*/ 88075 h 2226042"/>
                  <a:gd name="connsiteX68" fmla="*/ 827347 w 1609324"/>
                  <a:gd name="connsiteY68" fmla="*/ 78891 h 2226042"/>
                  <a:gd name="connsiteX69" fmla="*/ 825281 w 1609324"/>
                  <a:gd name="connsiteY69" fmla="*/ 71111 h 2226042"/>
                  <a:gd name="connsiteX70" fmla="*/ 825281 w 1609324"/>
                  <a:gd name="connsiteY70" fmla="*/ 70706 h 2226042"/>
                  <a:gd name="connsiteX71" fmla="*/ 824862 w 1609324"/>
                  <a:gd name="connsiteY71" fmla="*/ 70706 h 2226042"/>
                  <a:gd name="connsiteX72" fmla="*/ 807061 w 1609324"/>
                  <a:gd name="connsiteY72" fmla="*/ 40046 h 2226042"/>
                  <a:gd name="connsiteX73" fmla="*/ 802536 w 1609324"/>
                  <a:gd name="connsiteY73" fmla="*/ 34684 h 2226042"/>
                  <a:gd name="connsiteX74" fmla="*/ 802118 w 1609324"/>
                  <a:gd name="connsiteY74" fmla="*/ 34279 h 2226042"/>
                  <a:gd name="connsiteX75" fmla="*/ 793406 w 1609324"/>
                  <a:gd name="connsiteY75" fmla="*/ 6983 h 2226042"/>
                  <a:gd name="connsiteX76" fmla="*/ 792582 w 1609324"/>
                  <a:gd name="connsiteY76" fmla="*/ 0 h 2226042"/>
                  <a:gd name="connsiteX77" fmla="*/ 760774 w 1609324"/>
                  <a:gd name="connsiteY77" fmla="*/ 11939 h 2226042"/>
                  <a:gd name="connsiteX78" fmla="*/ 739272 w 1609324"/>
                  <a:gd name="connsiteY78" fmla="*/ 19463 h 2226042"/>
                  <a:gd name="connsiteX79" fmla="*/ 718243 w 1609324"/>
                  <a:gd name="connsiteY79" fmla="*/ 28107 h 2226042"/>
                  <a:gd name="connsiteX80" fmla="*/ 708721 w 1609324"/>
                  <a:gd name="connsiteY80" fmla="*/ 28107 h 2226042"/>
                  <a:gd name="connsiteX81" fmla="*/ 672794 w 1609324"/>
                  <a:gd name="connsiteY81" fmla="*/ 27242 h 2226042"/>
                  <a:gd name="connsiteX82" fmla="*/ 660368 w 1609324"/>
                  <a:gd name="connsiteY82" fmla="*/ 66141 h 2226042"/>
                  <a:gd name="connsiteX83" fmla="*/ 656235 w 1609324"/>
                  <a:gd name="connsiteY83" fmla="*/ 82713 h 2226042"/>
                  <a:gd name="connsiteX84" fmla="*/ 655911 w 1609324"/>
                  <a:gd name="connsiteY84" fmla="*/ 82713 h 2226042"/>
                  <a:gd name="connsiteX85" fmla="*/ 655911 w 1609324"/>
                  <a:gd name="connsiteY85" fmla="*/ 83118 h 2226042"/>
                  <a:gd name="connsiteX86" fmla="*/ 655384 w 1609324"/>
                  <a:gd name="connsiteY86" fmla="*/ 83523 h 2226042"/>
                  <a:gd name="connsiteX87" fmla="*/ 618228 w 1609324"/>
                  <a:gd name="connsiteY87" fmla="*/ 113697 h 2226042"/>
                  <a:gd name="connsiteX88" fmla="*/ 606640 w 1609324"/>
                  <a:gd name="connsiteY88" fmla="*/ 119869 h 2226042"/>
                  <a:gd name="connsiteX89" fmla="*/ 594686 w 1609324"/>
                  <a:gd name="connsiteY89" fmla="*/ 125704 h 2226042"/>
                  <a:gd name="connsiteX90" fmla="*/ 594295 w 1609324"/>
                  <a:gd name="connsiteY90" fmla="*/ 126109 h 2226042"/>
                  <a:gd name="connsiteX91" fmla="*/ 567025 w 1609324"/>
                  <a:gd name="connsiteY91" fmla="*/ 137644 h 2226042"/>
                  <a:gd name="connsiteX92" fmla="*/ 554586 w 1609324"/>
                  <a:gd name="connsiteY92" fmla="*/ 144680 h 2226042"/>
                  <a:gd name="connsiteX93" fmla="*/ 540161 w 1609324"/>
                  <a:gd name="connsiteY93" fmla="*/ 167358 h 2226042"/>
                  <a:gd name="connsiteX94" fmla="*/ 539756 w 1609324"/>
                  <a:gd name="connsiteY94" fmla="*/ 168303 h 2226042"/>
                  <a:gd name="connsiteX95" fmla="*/ 521955 w 1609324"/>
                  <a:gd name="connsiteY95" fmla="*/ 190170 h 2226042"/>
                  <a:gd name="connsiteX96" fmla="*/ 516174 w 1609324"/>
                  <a:gd name="connsiteY96" fmla="*/ 193047 h 2226042"/>
                  <a:gd name="connsiteX97" fmla="*/ 498413 w 1609324"/>
                  <a:gd name="connsiteY97" fmla="*/ 200502 h 2226042"/>
                  <a:gd name="connsiteX98" fmla="*/ 495509 w 1609324"/>
                  <a:gd name="connsiteY98" fmla="*/ 201704 h 2226042"/>
                  <a:gd name="connsiteX99" fmla="*/ 495090 w 1609324"/>
                  <a:gd name="connsiteY99" fmla="*/ 201704 h 2226042"/>
                  <a:gd name="connsiteX100" fmla="*/ 476478 w 1609324"/>
                  <a:gd name="connsiteY100" fmla="*/ 204581 h 2226042"/>
                  <a:gd name="connsiteX101" fmla="*/ 476060 w 1609324"/>
                  <a:gd name="connsiteY101" fmla="*/ 204581 h 2226042"/>
                  <a:gd name="connsiteX102" fmla="*/ 440984 w 1609324"/>
                  <a:gd name="connsiteY102" fmla="*/ 193452 h 2226042"/>
                  <a:gd name="connsiteX103" fmla="*/ 437269 w 1609324"/>
                  <a:gd name="connsiteY103" fmla="*/ 191777 h 2226042"/>
                  <a:gd name="connsiteX104" fmla="*/ 409595 w 1609324"/>
                  <a:gd name="connsiteY104" fmla="*/ 198422 h 2226042"/>
                  <a:gd name="connsiteX105" fmla="*/ 406205 w 1609324"/>
                  <a:gd name="connsiteY105" fmla="*/ 237726 h 2226042"/>
                  <a:gd name="connsiteX106" fmla="*/ 414457 w 1609324"/>
                  <a:gd name="connsiteY106" fmla="*/ 244695 h 2226042"/>
                  <a:gd name="connsiteX107" fmla="*/ 423574 w 1609324"/>
                  <a:gd name="connsiteY107" fmla="*/ 274882 h 2226042"/>
                  <a:gd name="connsiteX108" fmla="*/ 404962 w 1609324"/>
                  <a:gd name="connsiteY108" fmla="*/ 296344 h 2226042"/>
                  <a:gd name="connsiteX109" fmla="*/ 393022 w 1609324"/>
                  <a:gd name="connsiteY109" fmla="*/ 303056 h 2226042"/>
                  <a:gd name="connsiteX110" fmla="*/ 392631 w 1609324"/>
                  <a:gd name="connsiteY110" fmla="*/ 303056 h 2226042"/>
                  <a:gd name="connsiteX111" fmla="*/ 363714 w 1609324"/>
                  <a:gd name="connsiteY111" fmla="*/ 308418 h 2226042"/>
                  <a:gd name="connsiteX112" fmla="*/ 356190 w 1609324"/>
                  <a:gd name="connsiteY112" fmla="*/ 308418 h 2226042"/>
                  <a:gd name="connsiteX113" fmla="*/ 364916 w 1609324"/>
                  <a:gd name="connsiteY113" fmla="*/ 317076 h 2226042"/>
                  <a:gd name="connsiteX114" fmla="*/ 381893 w 1609324"/>
                  <a:gd name="connsiteY114" fmla="*/ 339875 h 2226042"/>
                  <a:gd name="connsiteX115" fmla="*/ 392631 w 1609324"/>
                  <a:gd name="connsiteY115" fmla="*/ 370467 h 2226042"/>
                  <a:gd name="connsiteX116" fmla="*/ 392631 w 1609324"/>
                  <a:gd name="connsiteY116" fmla="*/ 371264 h 2226042"/>
                  <a:gd name="connsiteX117" fmla="*/ 393022 w 1609324"/>
                  <a:gd name="connsiteY117" fmla="*/ 406015 h 2226042"/>
                  <a:gd name="connsiteX118" fmla="*/ 393873 w 1609324"/>
                  <a:gd name="connsiteY118" fmla="*/ 432839 h 2226042"/>
                  <a:gd name="connsiteX119" fmla="*/ 379854 w 1609324"/>
                  <a:gd name="connsiteY119" fmla="*/ 450222 h 2226042"/>
                  <a:gd name="connsiteX120" fmla="*/ 374073 w 1609324"/>
                  <a:gd name="connsiteY120" fmla="*/ 453909 h 2226042"/>
                  <a:gd name="connsiteX121" fmla="*/ 376896 w 1609324"/>
                  <a:gd name="connsiteY121" fmla="*/ 458461 h 2226042"/>
                  <a:gd name="connsiteX122" fmla="*/ 380597 w 1609324"/>
                  <a:gd name="connsiteY122" fmla="*/ 463431 h 2226042"/>
                  <a:gd name="connsiteX123" fmla="*/ 400437 w 1609324"/>
                  <a:gd name="connsiteY123" fmla="*/ 483691 h 2226042"/>
                  <a:gd name="connsiteX124" fmla="*/ 404962 w 1609324"/>
                  <a:gd name="connsiteY124" fmla="*/ 506490 h 2226042"/>
                  <a:gd name="connsiteX125" fmla="*/ 405813 w 1609324"/>
                  <a:gd name="connsiteY125" fmla="*/ 519240 h 2226042"/>
                  <a:gd name="connsiteX126" fmla="*/ 419900 w 1609324"/>
                  <a:gd name="connsiteY126" fmla="*/ 523400 h 2226042"/>
                  <a:gd name="connsiteX127" fmla="*/ 450843 w 1609324"/>
                  <a:gd name="connsiteY127" fmla="*/ 534596 h 2226042"/>
                  <a:gd name="connsiteX128" fmla="*/ 470711 w 1609324"/>
                  <a:gd name="connsiteY128" fmla="*/ 542849 h 2226042"/>
                  <a:gd name="connsiteX129" fmla="*/ 499210 w 1609324"/>
                  <a:gd name="connsiteY129" fmla="*/ 560231 h 2226042"/>
                  <a:gd name="connsiteX130" fmla="*/ 507935 w 1609324"/>
                  <a:gd name="connsiteY130" fmla="*/ 572225 h 2226042"/>
                  <a:gd name="connsiteX131" fmla="*/ 516592 w 1609324"/>
                  <a:gd name="connsiteY131" fmla="*/ 589135 h 2226042"/>
                  <a:gd name="connsiteX132" fmla="*/ 558368 w 1609324"/>
                  <a:gd name="connsiteY132" fmla="*/ 709869 h 2226042"/>
                  <a:gd name="connsiteX133" fmla="*/ 567349 w 1609324"/>
                  <a:gd name="connsiteY133" fmla="*/ 759842 h 2226042"/>
                  <a:gd name="connsiteX134" fmla="*/ 570713 w 1609324"/>
                  <a:gd name="connsiteY134" fmla="*/ 772322 h 2226042"/>
                  <a:gd name="connsiteX135" fmla="*/ 585137 w 1609324"/>
                  <a:gd name="connsiteY135" fmla="*/ 785059 h 2226042"/>
                  <a:gd name="connsiteX136" fmla="*/ 612056 w 1609324"/>
                  <a:gd name="connsiteY136" fmla="*/ 811491 h 2226042"/>
                  <a:gd name="connsiteX137" fmla="*/ 627737 w 1609324"/>
                  <a:gd name="connsiteY137" fmla="*/ 841340 h 2226042"/>
                  <a:gd name="connsiteX138" fmla="*/ 625751 w 1609324"/>
                  <a:gd name="connsiteY138" fmla="*/ 871459 h 2226042"/>
                  <a:gd name="connsiteX139" fmla="*/ 616121 w 1609324"/>
                  <a:gd name="connsiteY139" fmla="*/ 878577 h 2226042"/>
                  <a:gd name="connsiteX140" fmla="*/ 597577 w 1609324"/>
                  <a:gd name="connsiteY140" fmla="*/ 894204 h 2226042"/>
                  <a:gd name="connsiteX141" fmla="*/ 597185 w 1609324"/>
                  <a:gd name="connsiteY141" fmla="*/ 894609 h 2226042"/>
                  <a:gd name="connsiteX142" fmla="*/ 584800 w 1609324"/>
                  <a:gd name="connsiteY142" fmla="*/ 905401 h 2226042"/>
                  <a:gd name="connsiteX143" fmla="*/ 559570 w 1609324"/>
                  <a:gd name="connsiteY143" fmla="*/ 924850 h 2226042"/>
                  <a:gd name="connsiteX144" fmla="*/ 403733 w 1609324"/>
                  <a:gd name="connsiteY144" fmla="*/ 1040559 h 2226042"/>
                  <a:gd name="connsiteX145" fmla="*/ 403328 w 1609324"/>
                  <a:gd name="connsiteY145" fmla="*/ 1040559 h 2226042"/>
                  <a:gd name="connsiteX146" fmla="*/ 384311 w 1609324"/>
                  <a:gd name="connsiteY146" fmla="*/ 1053836 h 2226042"/>
                  <a:gd name="connsiteX147" fmla="*/ 351274 w 1609324"/>
                  <a:gd name="connsiteY147" fmla="*/ 1076108 h 2226042"/>
                  <a:gd name="connsiteX148" fmla="*/ 174894 w 1609324"/>
                  <a:gd name="connsiteY148" fmla="*/ 1191074 h 2226042"/>
                  <a:gd name="connsiteX149" fmla="*/ 124380 w 1609324"/>
                  <a:gd name="connsiteY149" fmla="*/ 1152635 h 2226042"/>
                  <a:gd name="connsiteX150" fmla="*/ 102878 w 1609324"/>
                  <a:gd name="connsiteY150" fmla="*/ 1127419 h 2226042"/>
                  <a:gd name="connsiteX151" fmla="*/ 102878 w 1609324"/>
                  <a:gd name="connsiteY151" fmla="*/ 1127014 h 2226042"/>
                  <a:gd name="connsiteX152" fmla="*/ 97124 w 1609324"/>
                  <a:gd name="connsiteY152" fmla="*/ 1122057 h 2226042"/>
                  <a:gd name="connsiteX153" fmla="*/ 64493 w 1609324"/>
                  <a:gd name="connsiteY153" fmla="*/ 1097232 h 2226042"/>
                  <a:gd name="connsiteX154" fmla="*/ 47178 w 1609324"/>
                  <a:gd name="connsiteY154" fmla="*/ 1087305 h 2226042"/>
                  <a:gd name="connsiteX155" fmla="*/ 33131 w 1609324"/>
                  <a:gd name="connsiteY155" fmla="*/ 1118775 h 2226042"/>
                  <a:gd name="connsiteX156" fmla="*/ 19112 w 1609324"/>
                  <a:gd name="connsiteY156" fmla="*/ 1159618 h 2226042"/>
                  <a:gd name="connsiteX157" fmla="*/ 19112 w 1609324"/>
                  <a:gd name="connsiteY157" fmla="*/ 1160091 h 2226042"/>
                  <a:gd name="connsiteX158" fmla="*/ 16167 w 1609324"/>
                  <a:gd name="connsiteY158" fmla="*/ 1181147 h 2226042"/>
                  <a:gd name="connsiteX159" fmla="*/ 9549 w 1609324"/>
                  <a:gd name="connsiteY159" fmla="*/ 1204351 h 2226042"/>
                  <a:gd name="connsiteX160" fmla="*/ 500 w 1609324"/>
                  <a:gd name="connsiteY160" fmla="*/ 1206296 h 2226042"/>
                  <a:gd name="connsiteX161" fmla="*/ 0 w 1609324"/>
                  <a:gd name="connsiteY161" fmla="*/ 1206296 h 2226042"/>
                  <a:gd name="connsiteX162" fmla="*/ 21084 w 1609324"/>
                  <a:gd name="connsiteY162" fmla="*/ 1260902 h 2226042"/>
                  <a:gd name="connsiteX163" fmla="*/ 21556 w 1609324"/>
                  <a:gd name="connsiteY163" fmla="*/ 1261375 h 2226042"/>
                  <a:gd name="connsiteX164" fmla="*/ 38061 w 1609324"/>
                  <a:gd name="connsiteY164" fmla="*/ 1286524 h 2226042"/>
                  <a:gd name="connsiteX165" fmla="*/ 60806 w 1609324"/>
                  <a:gd name="connsiteY165" fmla="*/ 1322546 h 2226042"/>
                  <a:gd name="connsiteX166" fmla="*/ 164494 w 1609324"/>
                  <a:gd name="connsiteY166" fmla="*/ 1500303 h 2226042"/>
                  <a:gd name="connsiteX167" fmla="*/ 164494 w 1609324"/>
                  <a:gd name="connsiteY167" fmla="*/ 1501100 h 2226042"/>
                  <a:gd name="connsiteX168" fmla="*/ 169870 w 1609324"/>
                  <a:gd name="connsiteY168" fmla="*/ 1579316 h 2226042"/>
                  <a:gd name="connsiteX169" fmla="*/ 170775 w 1609324"/>
                  <a:gd name="connsiteY169" fmla="*/ 1609030 h 2226042"/>
                  <a:gd name="connsiteX170" fmla="*/ 170775 w 1609324"/>
                  <a:gd name="connsiteY170" fmla="*/ 1610772 h 2226042"/>
                  <a:gd name="connsiteX171" fmla="*/ 172341 w 1609324"/>
                  <a:gd name="connsiteY171" fmla="*/ 1628141 h 2226042"/>
                  <a:gd name="connsiteX172" fmla="*/ 175691 w 1609324"/>
                  <a:gd name="connsiteY172" fmla="*/ 1645848 h 2226042"/>
                  <a:gd name="connsiteX173" fmla="*/ 213698 w 1609324"/>
                  <a:gd name="connsiteY173" fmla="*/ 1704547 h 2226042"/>
                  <a:gd name="connsiteX174" fmla="*/ 215751 w 1609324"/>
                  <a:gd name="connsiteY174" fmla="*/ 1705006 h 2226042"/>
                  <a:gd name="connsiteX175" fmla="*/ 295493 w 1609324"/>
                  <a:gd name="connsiteY175" fmla="*/ 1690055 h 2226042"/>
                  <a:gd name="connsiteX176" fmla="*/ 328124 w 1609324"/>
                  <a:gd name="connsiteY176" fmla="*/ 1683085 h 2226042"/>
                  <a:gd name="connsiteX177" fmla="*/ 328935 w 1609324"/>
                  <a:gd name="connsiteY177" fmla="*/ 1683085 h 2226042"/>
                  <a:gd name="connsiteX178" fmla="*/ 329772 w 1609324"/>
                  <a:gd name="connsiteY178" fmla="*/ 1683085 h 2226042"/>
                  <a:gd name="connsiteX179" fmla="*/ 330177 w 1609324"/>
                  <a:gd name="connsiteY179" fmla="*/ 1683477 h 2226042"/>
                  <a:gd name="connsiteX180" fmla="*/ 342184 w 1609324"/>
                  <a:gd name="connsiteY180" fmla="*/ 1687651 h 2226042"/>
                  <a:gd name="connsiteX181" fmla="*/ 358757 w 1609324"/>
                  <a:gd name="connsiteY181" fmla="*/ 1695012 h 2226042"/>
                  <a:gd name="connsiteX182" fmla="*/ 436432 w 1609324"/>
                  <a:gd name="connsiteY182" fmla="*/ 1752913 h 2226042"/>
                  <a:gd name="connsiteX183" fmla="*/ 436432 w 1609324"/>
                  <a:gd name="connsiteY183" fmla="*/ 1753319 h 2226042"/>
                  <a:gd name="connsiteX184" fmla="*/ 424425 w 1609324"/>
                  <a:gd name="connsiteY184" fmla="*/ 1846337 h 2226042"/>
                  <a:gd name="connsiteX185" fmla="*/ 413687 w 1609324"/>
                  <a:gd name="connsiteY185" fmla="*/ 1929050 h 2226042"/>
                  <a:gd name="connsiteX186" fmla="*/ 410405 w 1609324"/>
                  <a:gd name="connsiteY186" fmla="*/ 1948499 h 2226042"/>
                  <a:gd name="connsiteX187" fmla="*/ 410797 w 1609324"/>
                  <a:gd name="connsiteY187" fmla="*/ 2043220 h 2226042"/>
                  <a:gd name="connsiteX188" fmla="*/ 462486 w 1609324"/>
                  <a:gd name="connsiteY188" fmla="*/ 2053485 h 2226042"/>
                  <a:gd name="connsiteX189" fmla="*/ 537676 w 1609324"/>
                  <a:gd name="connsiteY189" fmla="*/ 2044422 h 2226042"/>
                  <a:gd name="connsiteX190" fmla="*/ 641756 w 1609324"/>
                  <a:gd name="connsiteY190" fmla="*/ 2010075 h 2226042"/>
                  <a:gd name="connsiteX191" fmla="*/ 691406 w 1609324"/>
                  <a:gd name="connsiteY191" fmla="*/ 1991504 h 2226042"/>
                  <a:gd name="connsiteX192" fmla="*/ 746755 w 1609324"/>
                  <a:gd name="connsiteY192" fmla="*/ 1957224 h 2226042"/>
                  <a:gd name="connsiteX193" fmla="*/ 784424 w 1609324"/>
                  <a:gd name="connsiteY193" fmla="*/ 1915436 h 2226042"/>
                  <a:gd name="connsiteX194" fmla="*/ 786058 w 1609324"/>
                  <a:gd name="connsiteY194" fmla="*/ 1839773 h 2226042"/>
                  <a:gd name="connsiteX195" fmla="*/ 798836 w 1609324"/>
                  <a:gd name="connsiteY195" fmla="*/ 1738083 h 2226042"/>
                  <a:gd name="connsiteX196" fmla="*/ 800037 w 1609324"/>
                  <a:gd name="connsiteY196" fmla="*/ 1737206 h 2226042"/>
                  <a:gd name="connsiteX197" fmla="*/ 900903 w 1609324"/>
                  <a:gd name="connsiteY197" fmla="*/ 1727751 h 2226042"/>
                  <a:gd name="connsiteX198" fmla="*/ 933926 w 1609324"/>
                  <a:gd name="connsiteY198" fmla="*/ 1727751 h 2226042"/>
                  <a:gd name="connsiteX199" fmla="*/ 935183 w 1609324"/>
                  <a:gd name="connsiteY199" fmla="*/ 1727751 h 2226042"/>
                  <a:gd name="connsiteX200" fmla="*/ 950904 w 1609324"/>
                  <a:gd name="connsiteY200" fmla="*/ 1724874 h 2226042"/>
                  <a:gd name="connsiteX201" fmla="*/ 972798 w 1609324"/>
                  <a:gd name="connsiteY201" fmla="*/ 1718229 h 2226042"/>
                  <a:gd name="connsiteX202" fmla="*/ 1083550 w 1609324"/>
                  <a:gd name="connsiteY202" fmla="*/ 1672685 h 2226042"/>
                  <a:gd name="connsiteX203" fmla="*/ 1093005 w 1609324"/>
                  <a:gd name="connsiteY203" fmla="*/ 1669863 h 2226042"/>
                  <a:gd name="connsiteX204" fmla="*/ 1147125 w 1609324"/>
                  <a:gd name="connsiteY204" fmla="*/ 1686367 h 2226042"/>
                  <a:gd name="connsiteX205" fmla="*/ 1183524 w 1609324"/>
                  <a:gd name="connsiteY205" fmla="*/ 1716960 h 2226042"/>
                  <a:gd name="connsiteX206" fmla="*/ 1184767 w 1609324"/>
                  <a:gd name="connsiteY206" fmla="*/ 1721511 h 2226042"/>
                  <a:gd name="connsiteX207" fmla="*/ 1184767 w 1609324"/>
                  <a:gd name="connsiteY207" fmla="*/ 1722389 h 2226042"/>
                  <a:gd name="connsiteX208" fmla="*/ 1185186 w 1609324"/>
                  <a:gd name="connsiteY208" fmla="*/ 1722794 h 2226042"/>
                  <a:gd name="connsiteX209" fmla="*/ 1185186 w 1609324"/>
                  <a:gd name="connsiteY209" fmla="*/ 1723199 h 2226042"/>
                  <a:gd name="connsiteX210" fmla="*/ 1154607 w 1609324"/>
                  <a:gd name="connsiteY210" fmla="*/ 1780210 h 2226042"/>
                  <a:gd name="connsiteX211" fmla="*/ 1116209 w 1609324"/>
                  <a:gd name="connsiteY211" fmla="*/ 1848903 h 2226042"/>
                  <a:gd name="connsiteX212" fmla="*/ 1116209 w 1609324"/>
                  <a:gd name="connsiteY212" fmla="*/ 1849295 h 2226042"/>
                  <a:gd name="connsiteX213" fmla="*/ 1127338 w 1609324"/>
                  <a:gd name="connsiteY213" fmla="*/ 1906305 h 2226042"/>
                  <a:gd name="connsiteX214" fmla="*/ 1133943 w 1609324"/>
                  <a:gd name="connsiteY214" fmla="*/ 1929928 h 2226042"/>
                  <a:gd name="connsiteX215" fmla="*/ 1133943 w 1609324"/>
                  <a:gd name="connsiteY215" fmla="*/ 1930266 h 2226042"/>
                  <a:gd name="connsiteX216" fmla="*/ 1129823 w 1609324"/>
                  <a:gd name="connsiteY216" fmla="*/ 1944745 h 2226042"/>
                  <a:gd name="connsiteX217" fmla="*/ 1120706 w 1609324"/>
                  <a:gd name="connsiteY217" fmla="*/ 1965477 h 2226042"/>
                  <a:gd name="connsiteX218" fmla="*/ 1060373 w 1609324"/>
                  <a:gd name="connsiteY218" fmla="*/ 2078769 h 2226042"/>
                  <a:gd name="connsiteX219" fmla="*/ 1037223 w 1609324"/>
                  <a:gd name="connsiteY219" fmla="*/ 2079971 h 2226042"/>
                  <a:gd name="connsiteX220" fmla="*/ 1037223 w 1609324"/>
                  <a:gd name="connsiteY220" fmla="*/ 2079511 h 2226042"/>
                  <a:gd name="connsiteX221" fmla="*/ 1026931 w 1609324"/>
                  <a:gd name="connsiteY221" fmla="*/ 2077904 h 2226042"/>
                  <a:gd name="connsiteX222" fmla="*/ 1027337 w 1609324"/>
                  <a:gd name="connsiteY222" fmla="*/ 2078296 h 2226042"/>
                  <a:gd name="connsiteX223" fmla="*/ 1026931 w 1609324"/>
                  <a:gd name="connsiteY223" fmla="*/ 2127864 h 2226042"/>
                  <a:gd name="connsiteX224" fmla="*/ 1045543 w 1609324"/>
                  <a:gd name="connsiteY224" fmla="*/ 2122962 h 2226042"/>
                  <a:gd name="connsiteX225" fmla="*/ 1097597 w 1609324"/>
                  <a:gd name="connsiteY225" fmla="*/ 2130012 h 2226042"/>
                  <a:gd name="connsiteX226" fmla="*/ 1146368 w 1609324"/>
                  <a:gd name="connsiteY226" fmla="*/ 2136184 h 2226042"/>
                  <a:gd name="connsiteX227" fmla="*/ 1155850 w 1609324"/>
                  <a:gd name="connsiteY227" fmla="*/ 2153891 h 2226042"/>
                  <a:gd name="connsiteX228" fmla="*/ 1162468 w 1609324"/>
                  <a:gd name="connsiteY228" fmla="*/ 2175083 h 2226042"/>
                  <a:gd name="connsiteX229" fmla="*/ 1210389 w 1609324"/>
                  <a:gd name="connsiteY229" fmla="*/ 2179580 h 2226042"/>
                  <a:gd name="connsiteX230" fmla="*/ 1238090 w 1609324"/>
                  <a:gd name="connsiteY230" fmla="*/ 2169315 h 2226042"/>
                  <a:gd name="connsiteX231" fmla="*/ 1277353 w 1609324"/>
                  <a:gd name="connsiteY231" fmla="*/ 2161806 h 2226042"/>
                  <a:gd name="connsiteX232" fmla="*/ 1307108 w 1609324"/>
                  <a:gd name="connsiteY232" fmla="*/ 2146571 h 2226042"/>
                  <a:gd name="connsiteX233" fmla="*/ 1329839 w 1609324"/>
                  <a:gd name="connsiteY233" fmla="*/ 2150272 h 2226042"/>
                  <a:gd name="connsiteX234" fmla="*/ 1370304 w 1609324"/>
                  <a:gd name="connsiteY234" fmla="*/ 2187833 h 2226042"/>
                  <a:gd name="connsiteX235" fmla="*/ 1380191 w 1609324"/>
                  <a:gd name="connsiteY235" fmla="*/ 2202798 h 2226042"/>
                  <a:gd name="connsiteX236" fmla="*/ 1399681 w 1609324"/>
                  <a:gd name="connsiteY236" fmla="*/ 2219694 h 2226042"/>
                  <a:gd name="connsiteX237" fmla="*/ 1428963 w 1609324"/>
                  <a:gd name="connsiteY237" fmla="*/ 2224651 h 2226042"/>
                  <a:gd name="connsiteX238" fmla="*/ 1486851 w 1609324"/>
                  <a:gd name="connsiteY238" fmla="*/ 2210969 h 2226042"/>
                  <a:gd name="connsiteX239" fmla="*/ 1486041 w 1609324"/>
                  <a:gd name="connsiteY239" fmla="*/ 2162671 h 2226042"/>
                  <a:gd name="connsiteX240" fmla="*/ 1433136 w 1609324"/>
                  <a:gd name="connsiteY240" fmla="*/ 2079106 h 222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1609324" h="2226042">
                    <a:moveTo>
                      <a:pt x="1433136" y="2079106"/>
                    </a:moveTo>
                    <a:cubicBezTo>
                      <a:pt x="1411661" y="2052269"/>
                      <a:pt x="1404638" y="1998541"/>
                      <a:pt x="1402585" y="1979956"/>
                    </a:cubicBezTo>
                    <a:cubicBezTo>
                      <a:pt x="1382744" y="1974931"/>
                      <a:pt x="1322343" y="1958832"/>
                      <a:pt x="1313280" y="1943542"/>
                    </a:cubicBezTo>
                    <a:cubicBezTo>
                      <a:pt x="1306271" y="1931603"/>
                      <a:pt x="1312038" y="1902226"/>
                      <a:pt x="1317805" y="1872837"/>
                    </a:cubicBezTo>
                    <a:cubicBezTo>
                      <a:pt x="1321533" y="1855467"/>
                      <a:pt x="1324882" y="1838098"/>
                      <a:pt x="1325733" y="1825281"/>
                    </a:cubicBezTo>
                    <a:lnTo>
                      <a:pt x="1325733" y="1824011"/>
                    </a:lnTo>
                    <a:cubicBezTo>
                      <a:pt x="1326530" y="1807439"/>
                      <a:pt x="1326530" y="1795094"/>
                      <a:pt x="1326058" y="1784302"/>
                    </a:cubicBezTo>
                    <a:cubicBezTo>
                      <a:pt x="1325733" y="1773632"/>
                      <a:pt x="1325315" y="1764988"/>
                      <a:pt x="1324410" y="1756722"/>
                    </a:cubicBezTo>
                    <a:lnTo>
                      <a:pt x="1324086" y="1754993"/>
                    </a:lnTo>
                    <a:cubicBezTo>
                      <a:pt x="1322343" y="1735936"/>
                      <a:pt x="1317076" y="1676508"/>
                      <a:pt x="1317805" y="1646253"/>
                    </a:cubicBezTo>
                    <a:lnTo>
                      <a:pt x="1317805" y="1644646"/>
                    </a:lnTo>
                    <a:cubicBezTo>
                      <a:pt x="1319061" y="1618552"/>
                      <a:pt x="1324410" y="1614864"/>
                      <a:pt x="1333540" y="1609030"/>
                    </a:cubicBezTo>
                    <a:cubicBezTo>
                      <a:pt x="1336012" y="1607882"/>
                      <a:pt x="1338564" y="1606139"/>
                      <a:pt x="1341387" y="1602857"/>
                    </a:cubicBezTo>
                    <a:cubicBezTo>
                      <a:pt x="1352584" y="1591323"/>
                      <a:pt x="1419049" y="1558583"/>
                      <a:pt x="1457934" y="1539675"/>
                    </a:cubicBezTo>
                    <a:lnTo>
                      <a:pt x="1477775" y="1530085"/>
                    </a:lnTo>
                    <a:lnTo>
                      <a:pt x="1478126" y="1529612"/>
                    </a:lnTo>
                    <a:cubicBezTo>
                      <a:pt x="1493455" y="1522305"/>
                      <a:pt x="1532719" y="1463134"/>
                      <a:pt x="1562905" y="1417658"/>
                    </a:cubicBezTo>
                    <a:cubicBezTo>
                      <a:pt x="1579842" y="1391563"/>
                      <a:pt x="1594267" y="1369629"/>
                      <a:pt x="1600872" y="1363065"/>
                    </a:cubicBezTo>
                    <a:cubicBezTo>
                      <a:pt x="1609989" y="1354002"/>
                      <a:pt x="1609530" y="1352800"/>
                      <a:pt x="1609179" y="1351058"/>
                    </a:cubicBezTo>
                    <a:cubicBezTo>
                      <a:pt x="1609179" y="1349383"/>
                      <a:pt x="1608787" y="1347776"/>
                      <a:pt x="1608341" y="1345696"/>
                    </a:cubicBezTo>
                    <a:cubicBezTo>
                      <a:pt x="1602574" y="1345290"/>
                      <a:pt x="1595510" y="1344480"/>
                      <a:pt x="1590566" y="1335363"/>
                    </a:cubicBezTo>
                    <a:cubicBezTo>
                      <a:pt x="1586056" y="1327908"/>
                      <a:pt x="1589337" y="1320061"/>
                      <a:pt x="1592620" y="1310606"/>
                    </a:cubicBezTo>
                    <a:cubicBezTo>
                      <a:pt x="1595942" y="1301016"/>
                      <a:pt x="1600075" y="1289874"/>
                      <a:pt x="1591877" y="1283242"/>
                    </a:cubicBezTo>
                    <a:cubicBezTo>
                      <a:pt x="1581071" y="1274584"/>
                      <a:pt x="1567835" y="1263793"/>
                      <a:pt x="1555463" y="1252245"/>
                    </a:cubicBezTo>
                    <a:cubicBezTo>
                      <a:pt x="1542619" y="1240643"/>
                      <a:pt x="1531908" y="1228298"/>
                      <a:pt x="1526546" y="1217574"/>
                    </a:cubicBezTo>
                    <a:cubicBezTo>
                      <a:pt x="1517821" y="1198517"/>
                      <a:pt x="1541403" y="1172031"/>
                      <a:pt x="1560015" y="1151366"/>
                    </a:cubicBezTo>
                    <a:cubicBezTo>
                      <a:pt x="1566984" y="1143113"/>
                      <a:pt x="1573616" y="1136144"/>
                      <a:pt x="1575655" y="1131917"/>
                    </a:cubicBezTo>
                    <a:cubicBezTo>
                      <a:pt x="1579370" y="1124542"/>
                      <a:pt x="1545509" y="1067450"/>
                      <a:pt x="1529437" y="1040559"/>
                    </a:cubicBezTo>
                    <a:cubicBezTo>
                      <a:pt x="1524844" y="1032780"/>
                      <a:pt x="1521630" y="1027012"/>
                      <a:pt x="1520711" y="1024865"/>
                    </a:cubicBezTo>
                    <a:lnTo>
                      <a:pt x="1520320" y="1024460"/>
                    </a:lnTo>
                    <a:lnTo>
                      <a:pt x="1519874" y="1024122"/>
                    </a:lnTo>
                    <a:lnTo>
                      <a:pt x="1519874" y="1023190"/>
                    </a:lnTo>
                    <a:lnTo>
                      <a:pt x="1519874" y="1022380"/>
                    </a:lnTo>
                    <a:cubicBezTo>
                      <a:pt x="1519064" y="1020300"/>
                      <a:pt x="1505882" y="990180"/>
                      <a:pt x="1492213" y="966976"/>
                    </a:cubicBezTo>
                    <a:cubicBezTo>
                      <a:pt x="1489714" y="962074"/>
                      <a:pt x="1486851" y="957927"/>
                      <a:pt x="1484379" y="954159"/>
                    </a:cubicBezTo>
                    <a:cubicBezTo>
                      <a:pt x="1481840" y="950877"/>
                      <a:pt x="1479436" y="947986"/>
                      <a:pt x="1477383" y="945853"/>
                    </a:cubicBezTo>
                    <a:lnTo>
                      <a:pt x="1476073" y="944637"/>
                    </a:lnTo>
                    <a:cubicBezTo>
                      <a:pt x="1463296" y="933508"/>
                      <a:pt x="1447966" y="895068"/>
                      <a:pt x="1439322" y="868177"/>
                    </a:cubicBezTo>
                    <a:cubicBezTo>
                      <a:pt x="1437688" y="862397"/>
                      <a:pt x="1436027" y="857912"/>
                      <a:pt x="1435189" y="854158"/>
                    </a:cubicBezTo>
                    <a:cubicBezTo>
                      <a:pt x="1433555" y="847512"/>
                      <a:pt x="1432245" y="842150"/>
                      <a:pt x="1432245" y="839665"/>
                    </a:cubicBezTo>
                    <a:cubicBezTo>
                      <a:pt x="1432245" y="835911"/>
                      <a:pt x="1410418" y="813233"/>
                      <a:pt x="1394683" y="797944"/>
                    </a:cubicBezTo>
                    <a:cubicBezTo>
                      <a:pt x="1391780" y="795054"/>
                      <a:pt x="1388916" y="792177"/>
                      <a:pt x="1386417" y="789692"/>
                    </a:cubicBezTo>
                    <a:cubicBezTo>
                      <a:pt x="1383973" y="787139"/>
                      <a:pt x="1381825" y="785464"/>
                      <a:pt x="1381069" y="784654"/>
                    </a:cubicBezTo>
                    <a:lnTo>
                      <a:pt x="1380664" y="784654"/>
                    </a:lnTo>
                    <a:cubicBezTo>
                      <a:pt x="1377719" y="782182"/>
                      <a:pt x="1373654" y="779305"/>
                      <a:pt x="1369453" y="776415"/>
                    </a:cubicBezTo>
                    <a:cubicBezTo>
                      <a:pt x="1362444" y="771377"/>
                      <a:pt x="1355474" y="766488"/>
                      <a:pt x="1351692" y="761517"/>
                    </a:cubicBezTo>
                    <a:lnTo>
                      <a:pt x="1351341" y="761517"/>
                    </a:lnTo>
                    <a:cubicBezTo>
                      <a:pt x="1345912" y="754480"/>
                      <a:pt x="1343832" y="730939"/>
                      <a:pt x="1343035" y="722281"/>
                    </a:cubicBezTo>
                    <a:cubicBezTo>
                      <a:pt x="1336012" y="713164"/>
                      <a:pt x="1309147" y="678412"/>
                      <a:pt x="1303380" y="668958"/>
                    </a:cubicBezTo>
                    <a:cubicBezTo>
                      <a:pt x="1299261" y="662651"/>
                      <a:pt x="1290144" y="656073"/>
                      <a:pt x="1278204" y="650711"/>
                    </a:cubicBezTo>
                    <a:cubicBezTo>
                      <a:pt x="1275652" y="649495"/>
                      <a:pt x="1273234" y="648698"/>
                      <a:pt x="1270290" y="647415"/>
                    </a:cubicBezTo>
                    <a:cubicBezTo>
                      <a:pt x="1267791" y="646618"/>
                      <a:pt x="1264928" y="645281"/>
                      <a:pt x="1262037" y="644538"/>
                    </a:cubicBezTo>
                    <a:lnTo>
                      <a:pt x="1261632" y="644538"/>
                    </a:lnTo>
                    <a:cubicBezTo>
                      <a:pt x="1253812" y="642053"/>
                      <a:pt x="1234376" y="640851"/>
                      <a:pt x="1212455" y="639109"/>
                    </a:cubicBezTo>
                    <a:cubicBezTo>
                      <a:pt x="1178581" y="636691"/>
                      <a:pt x="1139318" y="634138"/>
                      <a:pt x="1121976" y="625494"/>
                    </a:cubicBezTo>
                    <a:lnTo>
                      <a:pt x="1121517" y="625494"/>
                    </a:lnTo>
                    <a:lnTo>
                      <a:pt x="1120706" y="625089"/>
                    </a:lnTo>
                    <a:lnTo>
                      <a:pt x="1120706" y="624684"/>
                    </a:lnTo>
                    <a:cubicBezTo>
                      <a:pt x="1105836" y="616769"/>
                      <a:pt x="1095949" y="598252"/>
                      <a:pt x="1088872" y="579613"/>
                    </a:cubicBezTo>
                    <a:cubicBezTo>
                      <a:pt x="1082699" y="562636"/>
                      <a:pt x="1079417" y="545267"/>
                      <a:pt x="1078175" y="539094"/>
                    </a:cubicBezTo>
                    <a:lnTo>
                      <a:pt x="1052148" y="397763"/>
                    </a:lnTo>
                    <a:cubicBezTo>
                      <a:pt x="1046718" y="388646"/>
                      <a:pt x="1014087" y="334513"/>
                      <a:pt x="1010373" y="323316"/>
                    </a:cubicBezTo>
                    <a:cubicBezTo>
                      <a:pt x="1008320" y="317940"/>
                      <a:pt x="943489" y="260052"/>
                      <a:pt x="906265" y="226921"/>
                    </a:cubicBezTo>
                    <a:cubicBezTo>
                      <a:pt x="891773" y="213779"/>
                      <a:pt x="881049" y="204581"/>
                      <a:pt x="879387" y="202569"/>
                    </a:cubicBezTo>
                    <a:lnTo>
                      <a:pt x="878996" y="202109"/>
                    </a:lnTo>
                    <a:cubicBezTo>
                      <a:pt x="874863" y="197207"/>
                      <a:pt x="865368" y="155823"/>
                      <a:pt x="862437" y="141736"/>
                    </a:cubicBezTo>
                    <a:cubicBezTo>
                      <a:pt x="858696" y="138859"/>
                      <a:pt x="855022" y="135158"/>
                      <a:pt x="851281" y="131471"/>
                    </a:cubicBezTo>
                    <a:cubicBezTo>
                      <a:pt x="844717" y="124029"/>
                      <a:pt x="836059" y="104566"/>
                      <a:pt x="830238" y="88075"/>
                    </a:cubicBezTo>
                    <a:cubicBezTo>
                      <a:pt x="828995" y="84726"/>
                      <a:pt x="828144" y="81768"/>
                      <a:pt x="827347" y="78891"/>
                    </a:cubicBezTo>
                    <a:cubicBezTo>
                      <a:pt x="826442" y="76000"/>
                      <a:pt x="825673" y="73583"/>
                      <a:pt x="825281" y="71111"/>
                    </a:cubicBezTo>
                    <a:lnTo>
                      <a:pt x="825281" y="70706"/>
                    </a:lnTo>
                    <a:lnTo>
                      <a:pt x="824862" y="70706"/>
                    </a:lnTo>
                    <a:cubicBezTo>
                      <a:pt x="822391" y="59577"/>
                      <a:pt x="813665" y="48366"/>
                      <a:pt x="807061" y="40046"/>
                    </a:cubicBezTo>
                    <a:cubicBezTo>
                      <a:pt x="805413" y="38439"/>
                      <a:pt x="804171" y="36832"/>
                      <a:pt x="802536" y="34684"/>
                    </a:cubicBezTo>
                    <a:lnTo>
                      <a:pt x="802118" y="34279"/>
                    </a:lnTo>
                    <a:cubicBezTo>
                      <a:pt x="796755" y="26837"/>
                      <a:pt x="794716" y="17369"/>
                      <a:pt x="793406" y="6983"/>
                    </a:cubicBezTo>
                    <a:cubicBezTo>
                      <a:pt x="793068" y="4498"/>
                      <a:pt x="793068" y="2485"/>
                      <a:pt x="792582" y="0"/>
                    </a:cubicBezTo>
                    <a:cubicBezTo>
                      <a:pt x="788030" y="8252"/>
                      <a:pt x="783506" y="15627"/>
                      <a:pt x="760774" y="11939"/>
                    </a:cubicBezTo>
                    <a:cubicBezTo>
                      <a:pt x="753359" y="10738"/>
                      <a:pt x="745944" y="15289"/>
                      <a:pt x="739272" y="19463"/>
                    </a:cubicBezTo>
                    <a:cubicBezTo>
                      <a:pt x="732668" y="23947"/>
                      <a:pt x="726090" y="28107"/>
                      <a:pt x="718243" y="28107"/>
                    </a:cubicBezTo>
                    <a:lnTo>
                      <a:pt x="708721" y="28107"/>
                    </a:lnTo>
                    <a:cubicBezTo>
                      <a:pt x="698402" y="28107"/>
                      <a:pt x="687286" y="28512"/>
                      <a:pt x="672794" y="27242"/>
                    </a:cubicBezTo>
                    <a:cubicBezTo>
                      <a:pt x="667000" y="26837"/>
                      <a:pt x="662907" y="50852"/>
                      <a:pt x="660368" y="66141"/>
                    </a:cubicBezTo>
                    <a:cubicBezTo>
                      <a:pt x="658774" y="73583"/>
                      <a:pt x="657883" y="79417"/>
                      <a:pt x="656235" y="82713"/>
                    </a:cubicBezTo>
                    <a:lnTo>
                      <a:pt x="655911" y="82713"/>
                    </a:lnTo>
                    <a:lnTo>
                      <a:pt x="655911" y="83118"/>
                    </a:lnTo>
                    <a:lnTo>
                      <a:pt x="655384" y="83523"/>
                    </a:lnTo>
                    <a:cubicBezTo>
                      <a:pt x="652521" y="87602"/>
                      <a:pt x="637299" y="101622"/>
                      <a:pt x="618228" y="113697"/>
                    </a:cubicBezTo>
                    <a:cubicBezTo>
                      <a:pt x="614554" y="115709"/>
                      <a:pt x="610827" y="117789"/>
                      <a:pt x="606640" y="119869"/>
                    </a:cubicBezTo>
                    <a:cubicBezTo>
                      <a:pt x="602939" y="121882"/>
                      <a:pt x="598819" y="124029"/>
                      <a:pt x="594686" y="125704"/>
                    </a:cubicBezTo>
                    <a:lnTo>
                      <a:pt x="594295" y="126109"/>
                    </a:lnTo>
                    <a:cubicBezTo>
                      <a:pt x="579802" y="131876"/>
                      <a:pt x="571955" y="135158"/>
                      <a:pt x="567025" y="137644"/>
                    </a:cubicBezTo>
                    <a:cubicBezTo>
                      <a:pt x="562055" y="140129"/>
                      <a:pt x="559110" y="141736"/>
                      <a:pt x="554586" y="144680"/>
                    </a:cubicBezTo>
                    <a:cubicBezTo>
                      <a:pt x="547981" y="149651"/>
                      <a:pt x="546333" y="152933"/>
                      <a:pt x="540161" y="167358"/>
                    </a:cubicBezTo>
                    <a:lnTo>
                      <a:pt x="539756" y="168303"/>
                    </a:lnTo>
                    <a:cubicBezTo>
                      <a:pt x="532314" y="185672"/>
                      <a:pt x="531071" y="186010"/>
                      <a:pt x="521955" y="190170"/>
                    </a:cubicBezTo>
                    <a:cubicBezTo>
                      <a:pt x="520307" y="191034"/>
                      <a:pt x="518254" y="191777"/>
                      <a:pt x="516174" y="193047"/>
                    </a:cubicBezTo>
                    <a:cubicBezTo>
                      <a:pt x="510001" y="196342"/>
                      <a:pt x="504167" y="198827"/>
                      <a:pt x="498413" y="200502"/>
                    </a:cubicBezTo>
                    <a:lnTo>
                      <a:pt x="495509" y="201704"/>
                    </a:lnTo>
                    <a:lnTo>
                      <a:pt x="495090" y="201704"/>
                    </a:lnTo>
                    <a:cubicBezTo>
                      <a:pt x="488513" y="203784"/>
                      <a:pt x="481841" y="204581"/>
                      <a:pt x="476478" y="204581"/>
                    </a:cubicBezTo>
                    <a:lnTo>
                      <a:pt x="476060" y="204581"/>
                    </a:lnTo>
                    <a:cubicBezTo>
                      <a:pt x="466105" y="204581"/>
                      <a:pt x="452923" y="198827"/>
                      <a:pt x="440984" y="193452"/>
                    </a:cubicBezTo>
                    <a:lnTo>
                      <a:pt x="437269" y="191777"/>
                    </a:lnTo>
                    <a:cubicBezTo>
                      <a:pt x="430179" y="188887"/>
                      <a:pt x="415375" y="195532"/>
                      <a:pt x="409595" y="198422"/>
                    </a:cubicBezTo>
                    <a:cubicBezTo>
                      <a:pt x="406205" y="210024"/>
                      <a:pt x="401680" y="231148"/>
                      <a:pt x="406205" y="237726"/>
                    </a:cubicBezTo>
                    <a:cubicBezTo>
                      <a:pt x="408352" y="240603"/>
                      <a:pt x="411567" y="243088"/>
                      <a:pt x="414457" y="244695"/>
                    </a:cubicBezTo>
                    <a:cubicBezTo>
                      <a:pt x="424425" y="251340"/>
                      <a:pt x="431907" y="256297"/>
                      <a:pt x="423574" y="274882"/>
                    </a:cubicBezTo>
                    <a:cubicBezTo>
                      <a:pt x="416159" y="290576"/>
                      <a:pt x="414457" y="291454"/>
                      <a:pt x="404962" y="296344"/>
                    </a:cubicBezTo>
                    <a:cubicBezTo>
                      <a:pt x="402072" y="297627"/>
                      <a:pt x="398398" y="299774"/>
                      <a:pt x="393022" y="303056"/>
                    </a:cubicBezTo>
                    <a:lnTo>
                      <a:pt x="392631" y="303056"/>
                    </a:lnTo>
                    <a:cubicBezTo>
                      <a:pt x="383136" y="308824"/>
                      <a:pt x="372371" y="308418"/>
                      <a:pt x="363714" y="308418"/>
                    </a:cubicBezTo>
                    <a:lnTo>
                      <a:pt x="356190" y="308418"/>
                    </a:lnTo>
                    <a:cubicBezTo>
                      <a:pt x="355029" y="309229"/>
                      <a:pt x="359932" y="309620"/>
                      <a:pt x="364916" y="317076"/>
                    </a:cubicBezTo>
                    <a:cubicBezTo>
                      <a:pt x="372371" y="328273"/>
                      <a:pt x="378193" y="334850"/>
                      <a:pt x="381893" y="339875"/>
                    </a:cubicBezTo>
                    <a:cubicBezTo>
                      <a:pt x="391375" y="352625"/>
                      <a:pt x="392631" y="353435"/>
                      <a:pt x="392631" y="370467"/>
                    </a:cubicBezTo>
                    <a:lnTo>
                      <a:pt x="392631" y="371264"/>
                    </a:lnTo>
                    <a:cubicBezTo>
                      <a:pt x="392631" y="381596"/>
                      <a:pt x="392631" y="394414"/>
                      <a:pt x="393022" y="406015"/>
                    </a:cubicBezTo>
                    <a:cubicBezTo>
                      <a:pt x="393428" y="417955"/>
                      <a:pt x="393873" y="428760"/>
                      <a:pt x="393873" y="432839"/>
                    </a:cubicBezTo>
                    <a:cubicBezTo>
                      <a:pt x="393873" y="441970"/>
                      <a:pt x="386850" y="446129"/>
                      <a:pt x="379854" y="450222"/>
                    </a:cubicBezTo>
                    <a:lnTo>
                      <a:pt x="374073" y="453909"/>
                    </a:lnTo>
                    <a:cubicBezTo>
                      <a:pt x="374816" y="455584"/>
                      <a:pt x="375653" y="456786"/>
                      <a:pt x="376896" y="458461"/>
                    </a:cubicBezTo>
                    <a:cubicBezTo>
                      <a:pt x="377706" y="460149"/>
                      <a:pt x="378935" y="461824"/>
                      <a:pt x="380597" y="463431"/>
                    </a:cubicBezTo>
                    <a:cubicBezTo>
                      <a:pt x="387201" y="472156"/>
                      <a:pt x="395508" y="479531"/>
                      <a:pt x="400437" y="483691"/>
                    </a:cubicBezTo>
                    <a:cubicBezTo>
                      <a:pt x="407515" y="489525"/>
                      <a:pt x="406205" y="497778"/>
                      <a:pt x="404962" y="506490"/>
                    </a:cubicBezTo>
                    <a:cubicBezTo>
                      <a:pt x="404152" y="511798"/>
                      <a:pt x="403328" y="518038"/>
                      <a:pt x="405813" y="519240"/>
                    </a:cubicBezTo>
                    <a:cubicBezTo>
                      <a:pt x="410797" y="521320"/>
                      <a:pt x="415375" y="522522"/>
                      <a:pt x="419900" y="523400"/>
                    </a:cubicBezTo>
                    <a:cubicBezTo>
                      <a:pt x="427707" y="525088"/>
                      <a:pt x="436432" y="526695"/>
                      <a:pt x="450843" y="534596"/>
                    </a:cubicBezTo>
                    <a:cubicBezTo>
                      <a:pt x="458704" y="538702"/>
                      <a:pt x="465376" y="541174"/>
                      <a:pt x="470711" y="542849"/>
                    </a:cubicBezTo>
                    <a:cubicBezTo>
                      <a:pt x="480665" y="546536"/>
                      <a:pt x="488067" y="549089"/>
                      <a:pt x="499210" y="560231"/>
                    </a:cubicBezTo>
                    <a:cubicBezTo>
                      <a:pt x="502086" y="563108"/>
                      <a:pt x="504977" y="567201"/>
                      <a:pt x="507935" y="572225"/>
                    </a:cubicBezTo>
                    <a:cubicBezTo>
                      <a:pt x="510339" y="577060"/>
                      <a:pt x="513229" y="582895"/>
                      <a:pt x="516592" y="589135"/>
                    </a:cubicBezTo>
                    <a:cubicBezTo>
                      <a:pt x="531071" y="621794"/>
                      <a:pt x="548414" y="673442"/>
                      <a:pt x="558368" y="709869"/>
                    </a:cubicBezTo>
                    <a:cubicBezTo>
                      <a:pt x="565783" y="737570"/>
                      <a:pt x="567025" y="751185"/>
                      <a:pt x="567349" y="759842"/>
                    </a:cubicBezTo>
                    <a:cubicBezTo>
                      <a:pt x="567836" y="765610"/>
                      <a:pt x="568227" y="768973"/>
                      <a:pt x="570713" y="772322"/>
                    </a:cubicBezTo>
                    <a:cubicBezTo>
                      <a:pt x="573589" y="776415"/>
                      <a:pt x="578965" y="780575"/>
                      <a:pt x="585137" y="785059"/>
                    </a:cubicBezTo>
                    <a:cubicBezTo>
                      <a:pt x="594686" y="792177"/>
                      <a:pt x="604992" y="799551"/>
                      <a:pt x="612056" y="811491"/>
                    </a:cubicBezTo>
                    <a:cubicBezTo>
                      <a:pt x="617431" y="821080"/>
                      <a:pt x="623604" y="831751"/>
                      <a:pt x="627737" y="841340"/>
                    </a:cubicBezTo>
                    <a:cubicBezTo>
                      <a:pt x="632653" y="853685"/>
                      <a:pt x="633909" y="864882"/>
                      <a:pt x="625751" y="871459"/>
                    </a:cubicBezTo>
                    <a:cubicBezTo>
                      <a:pt x="623212" y="873539"/>
                      <a:pt x="619916" y="876011"/>
                      <a:pt x="616121" y="878577"/>
                    </a:cubicBezTo>
                    <a:cubicBezTo>
                      <a:pt x="609192" y="883466"/>
                      <a:pt x="601696" y="889301"/>
                      <a:pt x="597577" y="894204"/>
                    </a:cubicBezTo>
                    <a:lnTo>
                      <a:pt x="597185" y="894609"/>
                    </a:lnTo>
                    <a:cubicBezTo>
                      <a:pt x="595942" y="896284"/>
                      <a:pt x="591404" y="899958"/>
                      <a:pt x="584800" y="905401"/>
                    </a:cubicBezTo>
                    <a:cubicBezTo>
                      <a:pt x="579357" y="909561"/>
                      <a:pt x="570307" y="916530"/>
                      <a:pt x="559570" y="924850"/>
                    </a:cubicBezTo>
                    <a:cubicBezTo>
                      <a:pt x="507449" y="964154"/>
                      <a:pt x="419900" y="1028620"/>
                      <a:pt x="403733" y="1040559"/>
                    </a:cubicBezTo>
                    <a:lnTo>
                      <a:pt x="403328" y="1040559"/>
                    </a:lnTo>
                    <a:cubicBezTo>
                      <a:pt x="399695" y="1043450"/>
                      <a:pt x="393022" y="1048001"/>
                      <a:pt x="384311" y="1053836"/>
                    </a:cubicBezTo>
                    <a:cubicBezTo>
                      <a:pt x="376464" y="1059212"/>
                      <a:pt x="364916" y="1067126"/>
                      <a:pt x="351274" y="1076108"/>
                    </a:cubicBezTo>
                    <a:cubicBezTo>
                      <a:pt x="286444" y="1119572"/>
                      <a:pt x="185200" y="1186523"/>
                      <a:pt x="174894" y="1191074"/>
                    </a:cubicBezTo>
                    <a:cubicBezTo>
                      <a:pt x="159564" y="1197652"/>
                      <a:pt x="141358" y="1174110"/>
                      <a:pt x="124380" y="1152635"/>
                    </a:cubicBezTo>
                    <a:cubicBezTo>
                      <a:pt x="116182" y="1141911"/>
                      <a:pt x="108321" y="1131579"/>
                      <a:pt x="102878" y="1127419"/>
                    </a:cubicBezTo>
                    <a:lnTo>
                      <a:pt x="102878" y="1127014"/>
                    </a:lnTo>
                    <a:lnTo>
                      <a:pt x="97124" y="1122057"/>
                    </a:lnTo>
                    <a:cubicBezTo>
                      <a:pt x="88075" y="1114939"/>
                      <a:pt x="76136" y="1104688"/>
                      <a:pt x="64493" y="1097232"/>
                    </a:cubicBezTo>
                    <a:cubicBezTo>
                      <a:pt x="55444" y="1091060"/>
                      <a:pt x="47961" y="1086035"/>
                      <a:pt x="47178" y="1087305"/>
                    </a:cubicBezTo>
                    <a:cubicBezTo>
                      <a:pt x="42991" y="1093477"/>
                      <a:pt x="37656" y="1105485"/>
                      <a:pt x="33131" y="1118775"/>
                    </a:cubicBezTo>
                    <a:cubicBezTo>
                      <a:pt x="27756" y="1132389"/>
                      <a:pt x="22812" y="1147678"/>
                      <a:pt x="19112" y="1159618"/>
                    </a:cubicBezTo>
                    <a:lnTo>
                      <a:pt x="19112" y="1160091"/>
                    </a:lnTo>
                    <a:cubicBezTo>
                      <a:pt x="16964" y="1166263"/>
                      <a:pt x="16559" y="1174110"/>
                      <a:pt x="16167" y="1181147"/>
                    </a:cubicBezTo>
                    <a:cubicBezTo>
                      <a:pt x="15721" y="1191074"/>
                      <a:pt x="14911" y="1199732"/>
                      <a:pt x="9549" y="1204351"/>
                    </a:cubicBezTo>
                    <a:cubicBezTo>
                      <a:pt x="6672" y="1206296"/>
                      <a:pt x="3714" y="1207242"/>
                      <a:pt x="500" y="1206296"/>
                    </a:cubicBezTo>
                    <a:lnTo>
                      <a:pt x="0" y="1206296"/>
                    </a:lnTo>
                    <a:cubicBezTo>
                      <a:pt x="0" y="1215021"/>
                      <a:pt x="2472" y="1233269"/>
                      <a:pt x="21084" y="1260902"/>
                    </a:cubicBezTo>
                    <a:lnTo>
                      <a:pt x="21556" y="1261375"/>
                    </a:lnTo>
                    <a:cubicBezTo>
                      <a:pt x="25676" y="1267548"/>
                      <a:pt x="31456" y="1276259"/>
                      <a:pt x="38061" y="1286524"/>
                    </a:cubicBezTo>
                    <a:cubicBezTo>
                      <a:pt x="44666" y="1296924"/>
                      <a:pt x="52486" y="1309269"/>
                      <a:pt x="60806" y="1322546"/>
                    </a:cubicBezTo>
                    <a:cubicBezTo>
                      <a:pt x="103797" y="1390821"/>
                      <a:pt x="160807" y="1485082"/>
                      <a:pt x="164494" y="1500303"/>
                    </a:cubicBezTo>
                    <a:lnTo>
                      <a:pt x="164494" y="1501100"/>
                    </a:lnTo>
                    <a:cubicBezTo>
                      <a:pt x="167817" y="1517268"/>
                      <a:pt x="168627" y="1547522"/>
                      <a:pt x="169870" y="1579316"/>
                    </a:cubicBezTo>
                    <a:cubicBezTo>
                      <a:pt x="169870" y="1589243"/>
                      <a:pt x="170262" y="1599170"/>
                      <a:pt x="170775" y="1609030"/>
                    </a:cubicBezTo>
                    <a:lnTo>
                      <a:pt x="170775" y="1610772"/>
                    </a:lnTo>
                    <a:cubicBezTo>
                      <a:pt x="171099" y="1616134"/>
                      <a:pt x="171504" y="1621901"/>
                      <a:pt x="172341" y="1628141"/>
                    </a:cubicBezTo>
                    <a:cubicBezTo>
                      <a:pt x="173152" y="1633922"/>
                      <a:pt x="174395" y="1640081"/>
                      <a:pt x="175691" y="1645848"/>
                    </a:cubicBezTo>
                    <a:cubicBezTo>
                      <a:pt x="182309" y="1674833"/>
                      <a:pt x="195154" y="1702129"/>
                      <a:pt x="213698" y="1704547"/>
                    </a:cubicBezTo>
                    <a:lnTo>
                      <a:pt x="215751" y="1705006"/>
                    </a:lnTo>
                    <a:cubicBezTo>
                      <a:pt x="235592" y="1706627"/>
                      <a:pt x="270276" y="1697105"/>
                      <a:pt x="295493" y="1690055"/>
                    </a:cubicBezTo>
                    <a:cubicBezTo>
                      <a:pt x="310823" y="1685976"/>
                      <a:pt x="322776" y="1682680"/>
                      <a:pt x="328124" y="1683085"/>
                    </a:cubicBezTo>
                    <a:lnTo>
                      <a:pt x="328935" y="1683085"/>
                    </a:lnTo>
                    <a:lnTo>
                      <a:pt x="329772" y="1683085"/>
                    </a:lnTo>
                    <a:lnTo>
                      <a:pt x="330177" y="1683477"/>
                    </a:lnTo>
                    <a:cubicBezTo>
                      <a:pt x="333135" y="1683882"/>
                      <a:pt x="337255" y="1685571"/>
                      <a:pt x="342184" y="1687651"/>
                    </a:cubicBezTo>
                    <a:cubicBezTo>
                      <a:pt x="346750" y="1689258"/>
                      <a:pt x="352517" y="1692135"/>
                      <a:pt x="358757" y="1695012"/>
                    </a:cubicBezTo>
                    <a:cubicBezTo>
                      <a:pt x="390551" y="1711192"/>
                      <a:pt x="436432" y="1740163"/>
                      <a:pt x="436432" y="1752913"/>
                    </a:cubicBezTo>
                    <a:lnTo>
                      <a:pt x="436432" y="1753319"/>
                    </a:lnTo>
                    <a:cubicBezTo>
                      <a:pt x="436432" y="1761233"/>
                      <a:pt x="430179" y="1804562"/>
                      <a:pt x="424425" y="1846337"/>
                    </a:cubicBezTo>
                    <a:cubicBezTo>
                      <a:pt x="419049" y="1885654"/>
                      <a:pt x="413687" y="1923688"/>
                      <a:pt x="413687" y="1929050"/>
                    </a:cubicBezTo>
                    <a:cubicBezTo>
                      <a:pt x="413687" y="1932805"/>
                      <a:pt x="412053" y="1939450"/>
                      <a:pt x="410405" y="1948499"/>
                    </a:cubicBezTo>
                    <a:cubicBezTo>
                      <a:pt x="403733" y="1978281"/>
                      <a:pt x="391793" y="2035292"/>
                      <a:pt x="410797" y="2043220"/>
                    </a:cubicBezTo>
                    <a:cubicBezTo>
                      <a:pt x="426059" y="2049784"/>
                      <a:pt x="442186" y="2053079"/>
                      <a:pt x="462486" y="2053485"/>
                    </a:cubicBezTo>
                    <a:cubicBezTo>
                      <a:pt x="482678" y="2053485"/>
                      <a:pt x="507057" y="2050594"/>
                      <a:pt x="537676" y="2044422"/>
                    </a:cubicBezTo>
                    <a:cubicBezTo>
                      <a:pt x="576912" y="2036102"/>
                      <a:pt x="610827" y="2022487"/>
                      <a:pt x="641756" y="2010075"/>
                    </a:cubicBezTo>
                    <a:cubicBezTo>
                      <a:pt x="658774" y="2003106"/>
                      <a:pt x="675252" y="1996933"/>
                      <a:pt x="691406" y="1991504"/>
                    </a:cubicBezTo>
                    <a:cubicBezTo>
                      <a:pt x="712489" y="1984791"/>
                      <a:pt x="731033" y="1971244"/>
                      <a:pt x="746755" y="1957224"/>
                    </a:cubicBezTo>
                    <a:cubicBezTo>
                      <a:pt x="762881" y="1942327"/>
                      <a:pt x="775672" y="1926565"/>
                      <a:pt x="784424" y="1915436"/>
                    </a:cubicBezTo>
                    <a:cubicBezTo>
                      <a:pt x="790178" y="1907521"/>
                      <a:pt x="788030" y="1874120"/>
                      <a:pt x="786058" y="1839773"/>
                    </a:cubicBezTo>
                    <a:cubicBezTo>
                      <a:pt x="783506" y="1795094"/>
                      <a:pt x="780615" y="1748416"/>
                      <a:pt x="798836" y="1738083"/>
                    </a:cubicBezTo>
                    <a:lnTo>
                      <a:pt x="800037" y="1737206"/>
                    </a:lnTo>
                    <a:cubicBezTo>
                      <a:pt x="820662" y="1726481"/>
                      <a:pt x="865382" y="1727292"/>
                      <a:pt x="900903" y="1727751"/>
                    </a:cubicBezTo>
                    <a:cubicBezTo>
                      <a:pt x="913680" y="1728156"/>
                      <a:pt x="925269" y="1728156"/>
                      <a:pt x="933926" y="1727751"/>
                    </a:cubicBezTo>
                    <a:lnTo>
                      <a:pt x="935183" y="1727751"/>
                    </a:lnTo>
                    <a:cubicBezTo>
                      <a:pt x="939356" y="1727292"/>
                      <a:pt x="944732" y="1726481"/>
                      <a:pt x="950904" y="1724874"/>
                    </a:cubicBezTo>
                    <a:cubicBezTo>
                      <a:pt x="957076" y="1723199"/>
                      <a:pt x="964545" y="1721038"/>
                      <a:pt x="972798" y="1718229"/>
                    </a:cubicBezTo>
                    <a:cubicBezTo>
                      <a:pt x="1013317" y="1705006"/>
                      <a:pt x="1066141" y="1681397"/>
                      <a:pt x="1083550" y="1672685"/>
                    </a:cubicBezTo>
                    <a:cubicBezTo>
                      <a:pt x="1086508" y="1671145"/>
                      <a:pt x="1089723" y="1670200"/>
                      <a:pt x="1093005" y="1669863"/>
                    </a:cubicBezTo>
                    <a:cubicBezTo>
                      <a:pt x="1108334" y="1667323"/>
                      <a:pt x="1129418" y="1675576"/>
                      <a:pt x="1147125" y="1686367"/>
                    </a:cubicBezTo>
                    <a:cubicBezTo>
                      <a:pt x="1164494" y="1696767"/>
                      <a:pt x="1179824" y="1709909"/>
                      <a:pt x="1183524" y="1716960"/>
                    </a:cubicBezTo>
                    <a:cubicBezTo>
                      <a:pt x="1184362" y="1718567"/>
                      <a:pt x="1184767" y="1720241"/>
                      <a:pt x="1184767" y="1721511"/>
                    </a:cubicBezTo>
                    <a:lnTo>
                      <a:pt x="1184767" y="1722389"/>
                    </a:lnTo>
                    <a:lnTo>
                      <a:pt x="1185186" y="1722794"/>
                    </a:lnTo>
                    <a:lnTo>
                      <a:pt x="1185186" y="1723199"/>
                    </a:lnTo>
                    <a:cubicBezTo>
                      <a:pt x="1184767" y="1731843"/>
                      <a:pt x="1170774" y="1754993"/>
                      <a:pt x="1154607" y="1780210"/>
                    </a:cubicBezTo>
                    <a:cubicBezTo>
                      <a:pt x="1138494" y="1806696"/>
                      <a:pt x="1120342" y="1835613"/>
                      <a:pt x="1116209" y="1848903"/>
                    </a:cubicBezTo>
                    <a:lnTo>
                      <a:pt x="1116209" y="1849295"/>
                    </a:lnTo>
                    <a:cubicBezTo>
                      <a:pt x="1111616" y="1864922"/>
                      <a:pt x="1120706" y="1889004"/>
                      <a:pt x="1127338" y="1906305"/>
                    </a:cubicBezTo>
                    <a:cubicBezTo>
                      <a:pt x="1131079" y="1916246"/>
                      <a:pt x="1133943" y="1924485"/>
                      <a:pt x="1133943" y="1929928"/>
                    </a:cubicBezTo>
                    <a:lnTo>
                      <a:pt x="1133943" y="1930266"/>
                    </a:lnTo>
                    <a:cubicBezTo>
                      <a:pt x="1133943" y="1933143"/>
                      <a:pt x="1132308" y="1938167"/>
                      <a:pt x="1129823" y="1944745"/>
                    </a:cubicBezTo>
                    <a:cubicBezTo>
                      <a:pt x="1127757" y="1950188"/>
                      <a:pt x="1124475" y="1957224"/>
                      <a:pt x="1120706" y="1965477"/>
                    </a:cubicBezTo>
                    <a:cubicBezTo>
                      <a:pt x="1101730" y="2007198"/>
                      <a:pt x="1066640" y="2074203"/>
                      <a:pt x="1060373" y="2078769"/>
                    </a:cubicBezTo>
                    <a:cubicBezTo>
                      <a:pt x="1054201" y="2084131"/>
                      <a:pt x="1045948" y="2081983"/>
                      <a:pt x="1037223" y="2079971"/>
                    </a:cubicBezTo>
                    <a:lnTo>
                      <a:pt x="1037223" y="2079511"/>
                    </a:lnTo>
                    <a:cubicBezTo>
                      <a:pt x="1033536" y="2078769"/>
                      <a:pt x="1029822" y="2077904"/>
                      <a:pt x="1026931" y="2077904"/>
                    </a:cubicBezTo>
                    <a:lnTo>
                      <a:pt x="1027337" y="2078296"/>
                    </a:lnTo>
                    <a:lnTo>
                      <a:pt x="1026931" y="2127864"/>
                    </a:lnTo>
                    <a:cubicBezTo>
                      <a:pt x="1031875" y="2126649"/>
                      <a:pt x="1037737" y="2124974"/>
                      <a:pt x="1045543" y="2122962"/>
                    </a:cubicBezTo>
                    <a:cubicBezTo>
                      <a:pt x="1073204" y="2115519"/>
                      <a:pt x="1078580" y="2129539"/>
                      <a:pt x="1097597" y="2130012"/>
                    </a:cubicBezTo>
                    <a:cubicBezTo>
                      <a:pt x="1116992" y="2130417"/>
                      <a:pt x="1137643" y="2133699"/>
                      <a:pt x="1146368" y="2136184"/>
                    </a:cubicBezTo>
                    <a:cubicBezTo>
                      <a:pt x="1155445" y="2138670"/>
                      <a:pt x="1154607" y="2151541"/>
                      <a:pt x="1155850" y="2153891"/>
                    </a:cubicBezTo>
                    <a:cubicBezTo>
                      <a:pt x="1157106" y="2156849"/>
                      <a:pt x="1162468" y="2175083"/>
                      <a:pt x="1162468" y="2175083"/>
                    </a:cubicBezTo>
                    <a:cubicBezTo>
                      <a:pt x="1162468" y="2175083"/>
                      <a:pt x="1193843" y="2178784"/>
                      <a:pt x="1210389" y="2179580"/>
                    </a:cubicBezTo>
                    <a:cubicBezTo>
                      <a:pt x="1227285" y="2180458"/>
                      <a:pt x="1229433" y="2170126"/>
                      <a:pt x="1238090" y="2169315"/>
                    </a:cubicBezTo>
                    <a:cubicBezTo>
                      <a:pt x="1246316" y="2168451"/>
                      <a:pt x="1264509" y="2165088"/>
                      <a:pt x="1277353" y="2161806"/>
                    </a:cubicBezTo>
                    <a:cubicBezTo>
                      <a:pt x="1289793" y="2158119"/>
                      <a:pt x="1300031" y="2150272"/>
                      <a:pt x="1307108" y="2146571"/>
                    </a:cubicBezTo>
                    <a:cubicBezTo>
                      <a:pt x="1314118" y="2142829"/>
                      <a:pt x="1314118" y="2144032"/>
                      <a:pt x="1329839" y="2150272"/>
                    </a:cubicBezTo>
                    <a:cubicBezTo>
                      <a:pt x="1345588" y="2156038"/>
                      <a:pt x="1369453" y="2185820"/>
                      <a:pt x="1370304" y="2187833"/>
                    </a:cubicBezTo>
                    <a:cubicBezTo>
                      <a:pt x="1371128" y="2189899"/>
                      <a:pt x="1371128" y="2199894"/>
                      <a:pt x="1380191" y="2202798"/>
                    </a:cubicBezTo>
                    <a:cubicBezTo>
                      <a:pt x="1388916" y="2205675"/>
                      <a:pt x="1395075" y="2214319"/>
                      <a:pt x="1399681" y="2219694"/>
                    </a:cubicBezTo>
                    <a:cubicBezTo>
                      <a:pt x="1404246" y="2225056"/>
                      <a:pt x="1409162" y="2227933"/>
                      <a:pt x="1428963" y="2224651"/>
                    </a:cubicBezTo>
                    <a:cubicBezTo>
                      <a:pt x="1444684" y="2221774"/>
                      <a:pt x="1471102" y="2214791"/>
                      <a:pt x="1486851" y="2210969"/>
                    </a:cubicBezTo>
                    <a:lnTo>
                      <a:pt x="1486041" y="2162671"/>
                    </a:lnTo>
                    <a:cubicBezTo>
                      <a:pt x="1480665" y="2152757"/>
                      <a:pt x="1454247" y="2105660"/>
                      <a:pt x="1433136" y="2079106"/>
                    </a:cubicBezTo>
                  </a:path>
                </a:pathLst>
              </a:custGeom>
              <a:solidFill>
                <a:srgbClr val="FFFFFF"/>
              </a:solidFill>
              <a:ln w="13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A608A31E-299F-4084-A027-BF8B43AAF7F4}"/>
                </a:ext>
              </a:extLst>
            </p:cNvPr>
            <p:cNvSpPr/>
            <p:nvPr/>
          </p:nvSpPr>
          <p:spPr>
            <a:xfrm>
              <a:off x="615210" y="2587649"/>
              <a:ext cx="573" cy="180"/>
            </a:xfrm>
            <a:custGeom>
              <a:avLst/>
              <a:gdLst>
                <a:gd name="connsiteX0" fmla="*/ 405 w 573"/>
                <a:gd name="connsiteY0" fmla="*/ 181 h 180"/>
                <a:gd name="connsiteX1" fmla="*/ 0 w 573"/>
                <a:gd name="connsiteY1" fmla="*/ 181 h 180"/>
                <a:gd name="connsiteX2" fmla="*/ 405 w 573"/>
                <a:gd name="connsiteY2" fmla="*/ 181 h 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" h="180">
                  <a:moveTo>
                    <a:pt x="405" y="181"/>
                  </a:moveTo>
                  <a:lnTo>
                    <a:pt x="0" y="181"/>
                  </a:lnTo>
                  <a:cubicBezTo>
                    <a:pt x="405" y="181"/>
                    <a:pt x="810" y="-226"/>
                    <a:pt x="405" y="181"/>
                  </a:cubicBezTo>
                  <a:close/>
                </a:path>
              </a:pathLst>
            </a:custGeom>
            <a:solidFill>
              <a:srgbClr val="BED000"/>
            </a:solidFill>
            <a:ln w="13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B5D572E-2DB6-459E-A07B-678ACE39C017}"/>
              </a:ext>
            </a:extLst>
          </p:cNvPr>
          <p:cNvSpPr txBox="1"/>
          <p:nvPr/>
        </p:nvSpPr>
        <p:spPr>
          <a:xfrm>
            <a:off x="9705339" y="2247192"/>
            <a:ext cx="217115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Агропромышленный комплекс и производство пищевой продукции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8" name="Oval 86">
            <a:extLst>
              <a:ext uri="{FF2B5EF4-FFF2-40B4-BE49-F238E27FC236}">
                <a16:creationId xmlns:a16="http://schemas.microsoft.com/office/drawing/2014/main" xmlns="" id="{7B0E2D3E-6AD1-4F0F-B665-CE78740EB0C4}"/>
              </a:ext>
            </a:extLst>
          </p:cNvPr>
          <p:cNvSpPr/>
          <p:nvPr/>
        </p:nvSpPr>
        <p:spPr>
          <a:xfrm>
            <a:off x="2136172" y="3482327"/>
            <a:ext cx="2341494" cy="2186831"/>
          </a:xfrm>
          <a:prstGeom prst="ellipse">
            <a:avLst/>
          </a:prstGeom>
          <a:solidFill>
            <a:srgbClr val="0293DF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8ACBDA65-5988-40EC-BFE5-FD374C42BB08}"/>
              </a:ext>
            </a:extLst>
          </p:cNvPr>
          <p:cNvSpPr txBox="1"/>
          <p:nvPr/>
        </p:nvSpPr>
        <p:spPr>
          <a:xfrm>
            <a:off x="1489959" y="1230991"/>
            <a:ext cx="29337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140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Площадь района – 46,4 тыс.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кв.км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Населенные пункты – 12 СП (29 НП)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Численность населения – 19,0 тыс. чел.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0A8C9489-010B-4D9B-A337-DB7C0067A691}"/>
              </a:ext>
            </a:extLst>
          </p:cNvPr>
          <p:cNvGrpSpPr/>
          <p:nvPr/>
        </p:nvGrpSpPr>
        <p:grpSpPr>
          <a:xfrm>
            <a:off x="1836058" y="2444590"/>
            <a:ext cx="4099727" cy="4064878"/>
            <a:chOff x="1847850" y="1998663"/>
            <a:chExt cx="4716463" cy="4676372"/>
          </a:xfrm>
          <a:solidFill>
            <a:srgbClr val="233A70">
              <a:alpha val="50000"/>
            </a:srgbClr>
          </a:solidFill>
        </p:grpSpPr>
        <p:sp>
          <p:nvSpPr>
            <p:cNvPr id="125" name="Freeform: Shape 165">
              <a:extLst>
                <a:ext uri="{FF2B5EF4-FFF2-40B4-BE49-F238E27FC236}">
                  <a16:creationId xmlns:a16="http://schemas.microsoft.com/office/drawing/2014/main" xmlns="" id="{E16780B8-7843-4297-8001-A6003B261A00}"/>
                </a:ext>
              </a:extLst>
            </p:cNvPr>
            <p:cNvSpPr/>
            <p:nvPr/>
          </p:nvSpPr>
          <p:spPr>
            <a:xfrm>
              <a:off x="2586038" y="4682722"/>
              <a:ext cx="1063625" cy="1992313"/>
            </a:xfrm>
            <a:custGeom>
              <a:avLst/>
              <a:gdLst>
                <a:gd name="connsiteX0" fmla="*/ 11 w 362823"/>
                <a:gd name="connsiteY0" fmla="*/ 18285 h 1321126"/>
                <a:gd name="connsiteX1" fmla="*/ 107961 w 362823"/>
                <a:gd name="connsiteY1" fmla="*/ 145285 h 1321126"/>
                <a:gd name="connsiteX2" fmla="*/ 158761 w 362823"/>
                <a:gd name="connsiteY2" fmla="*/ 316735 h 1321126"/>
                <a:gd name="connsiteX3" fmla="*/ 260361 w 362823"/>
                <a:gd name="connsiteY3" fmla="*/ 602485 h 1321126"/>
                <a:gd name="connsiteX4" fmla="*/ 317511 w 362823"/>
                <a:gd name="connsiteY4" fmla="*/ 786635 h 1321126"/>
                <a:gd name="connsiteX5" fmla="*/ 266711 w 362823"/>
                <a:gd name="connsiteY5" fmla="*/ 1085085 h 1321126"/>
                <a:gd name="connsiteX6" fmla="*/ 196861 w 362823"/>
                <a:gd name="connsiteY6" fmla="*/ 1313685 h 1321126"/>
                <a:gd name="connsiteX7" fmla="*/ 260361 w 362823"/>
                <a:gd name="connsiteY7" fmla="*/ 1250185 h 1321126"/>
                <a:gd name="connsiteX8" fmla="*/ 330211 w 362823"/>
                <a:gd name="connsiteY8" fmla="*/ 1097785 h 1321126"/>
                <a:gd name="connsiteX9" fmla="*/ 361961 w 362823"/>
                <a:gd name="connsiteY9" fmla="*/ 881885 h 1321126"/>
                <a:gd name="connsiteX10" fmla="*/ 298461 w 362823"/>
                <a:gd name="connsiteY10" fmla="*/ 519935 h 1321126"/>
                <a:gd name="connsiteX11" fmla="*/ 241311 w 362823"/>
                <a:gd name="connsiteY11" fmla="*/ 456435 h 1321126"/>
                <a:gd name="connsiteX12" fmla="*/ 184161 w 362823"/>
                <a:gd name="connsiteY12" fmla="*/ 227835 h 1321126"/>
                <a:gd name="connsiteX13" fmla="*/ 101611 w 362823"/>
                <a:gd name="connsiteY13" fmla="*/ 24635 h 1321126"/>
                <a:gd name="connsiteX14" fmla="*/ 11 w 362823"/>
                <a:gd name="connsiteY14" fmla="*/ 18285 h 1321126"/>
                <a:gd name="connsiteX0" fmla="*/ 11 w 362823"/>
                <a:gd name="connsiteY0" fmla="*/ 18285 h 1321522"/>
                <a:gd name="connsiteX1" fmla="*/ 107961 w 362823"/>
                <a:gd name="connsiteY1" fmla="*/ 145285 h 1321522"/>
                <a:gd name="connsiteX2" fmla="*/ 158761 w 362823"/>
                <a:gd name="connsiteY2" fmla="*/ 316735 h 1321522"/>
                <a:gd name="connsiteX3" fmla="*/ 260361 w 362823"/>
                <a:gd name="connsiteY3" fmla="*/ 602485 h 1321522"/>
                <a:gd name="connsiteX4" fmla="*/ 317511 w 362823"/>
                <a:gd name="connsiteY4" fmla="*/ 786635 h 1321522"/>
                <a:gd name="connsiteX5" fmla="*/ 219086 w 362823"/>
                <a:gd name="connsiteY5" fmla="*/ 1078735 h 1321522"/>
                <a:gd name="connsiteX6" fmla="*/ 196861 w 362823"/>
                <a:gd name="connsiteY6" fmla="*/ 1313685 h 1321522"/>
                <a:gd name="connsiteX7" fmla="*/ 260361 w 362823"/>
                <a:gd name="connsiteY7" fmla="*/ 1250185 h 1321522"/>
                <a:gd name="connsiteX8" fmla="*/ 330211 w 362823"/>
                <a:gd name="connsiteY8" fmla="*/ 1097785 h 1321522"/>
                <a:gd name="connsiteX9" fmla="*/ 361961 w 362823"/>
                <a:gd name="connsiteY9" fmla="*/ 881885 h 1321522"/>
                <a:gd name="connsiteX10" fmla="*/ 298461 w 362823"/>
                <a:gd name="connsiteY10" fmla="*/ 519935 h 1321522"/>
                <a:gd name="connsiteX11" fmla="*/ 241311 w 362823"/>
                <a:gd name="connsiteY11" fmla="*/ 456435 h 1321522"/>
                <a:gd name="connsiteX12" fmla="*/ 184161 w 362823"/>
                <a:gd name="connsiteY12" fmla="*/ 227835 h 1321522"/>
                <a:gd name="connsiteX13" fmla="*/ 101611 w 362823"/>
                <a:gd name="connsiteY13" fmla="*/ 24635 h 1321522"/>
                <a:gd name="connsiteX14" fmla="*/ 11 w 362823"/>
                <a:gd name="connsiteY14" fmla="*/ 18285 h 1321522"/>
                <a:gd name="connsiteX0" fmla="*/ 11 w 362602"/>
                <a:gd name="connsiteY0" fmla="*/ 18285 h 1321569"/>
                <a:gd name="connsiteX1" fmla="*/ 107961 w 362602"/>
                <a:gd name="connsiteY1" fmla="*/ 145285 h 1321569"/>
                <a:gd name="connsiteX2" fmla="*/ 158761 w 362602"/>
                <a:gd name="connsiteY2" fmla="*/ 316735 h 1321569"/>
                <a:gd name="connsiteX3" fmla="*/ 260361 w 362602"/>
                <a:gd name="connsiteY3" fmla="*/ 602485 h 1321569"/>
                <a:gd name="connsiteX4" fmla="*/ 317511 w 362602"/>
                <a:gd name="connsiteY4" fmla="*/ 786635 h 1321569"/>
                <a:gd name="connsiteX5" fmla="*/ 219086 w 362602"/>
                <a:gd name="connsiteY5" fmla="*/ 1078735 h 1321569"/>
                <a:gd name="connsiteX6" fmla="*/ 196861 w 362602"/>
                <a:gd name="connsiteY6" fmla="*/ 1313685 h 1321569"/>
                <a:gd name="connsiteX7" fmla="*/ 260361 w 362602"/>
                <a:gd name="connsiteY7" fmla="*/ 1250185 h 1321569"/>
                <a:gd name="connsiteX8" fmla="*/ 257186 w 362602"/>
                <a:gd name="connsiteY8" fmla="*/ 1094610 h 1321569"/>
                <a:gd name="connsiteX9" fmla="*/ 361961 w 362602"/>
                <a:gd name="connsiteY9" fmla="*/ 881885 h 1321569"/>
                <a:gd name="connsiteX10" fmla="*/ 298461 w 362602"/>
                <a:gd name="connsiteY10" fmla="*/ 519935 h 1321569"/>
                <a:gd name="connsiteX11" fmla="*/ 241311 w 362602"/>
                <a:gd name="connsiteY11" fmla="*/ 456435 h 1321569"/>
                <a:gd name="connsiteX12" fmla="*/ 184161 w 362602"/>
                <a:gd name="connsiteY12" fmla="*/ 227835 h 1321569"/>
                <a:gd name="connsiteX13" fmla="*/ 101611 w 362602"/>
                <a:gd name="connsiteY13" fmla="*/ 24635 h 1321569"/>
                <a:gd name="connsiteX14" fmla="*/ 11 w 362602"/>
                <a:gd name="connsiteY14" fmla="*/ 18285 h 1321569"/>
                <a:gd name="connsiteX0" fmla="*/ 11 w 362602"/>
                <a:gd name="connsiteY0" fmla="*/ 18285 h 1366563"/>
                <a:gd name="connsiteX1" fmla="*/ 107961 w 362602"/>
                <a:gd name="connsiteY1" fmla="*/ 145285 h 1366563"/>
                <a:gd name="connsiteX2" fmla="*/ 158761 w 362602"/>
                <a:gd name="connsiteY2" fmla="*/ 316735 h 1366563"/>
                <a:gd name="connsiteX3" fmla="*/ 260361 w 362602"/>
                <a:gd name="connsiteY3" fmla="*/ 602485 h 1366563"/>
                <a:gd name="connsiteX4" fmla="*/ 317511 w 362602"/>
                <a:gd name="connsiteY4" fmla="*/ 786635 h 1366563"/>
                <a:gd name="connsiteX5" fmla="*/ 219086 w 362602"/>
                <a:gd name="connsiteY5" fmla="*/ 1078735 h 1366563"/>
                <a:gd name="connsiteX6" fmla="*/ 19061 w 362602"/>
                <a:gd name="connsiteY6" fmla="*/ 1361310 h 1366563"/>
                <a:gd name="connsiteX7" fmla="*/ 260361 w 362602"/>
                <a:gd name="connsiteY7" fmla="*/ 1250185 h 1366563"/>
                <a:gd name="connsiteX8" fmla="*/ 257186 w 362602"/>
                <a:gd name="connsiteY8" fmla="*/ 1094610 h 1366563"/>
                <a:gd name="connsiteX9" fmla="*/ 361961 w 362602"/>
                <a:gd name="connsiteY9" fmla="*/ 881885 h 1366563"/>
                <a:gd name="connsiteX10" fmla="*/ 298461 w 362602"/>
                <a:gd name="connsiteY10" fmla="*/ 519935 h 1366563"/>
                <a:gd name="connsiteX11" fmla="*/ 241311 w 362602"/>
                <a:gd name="connsiteY11" fmla="*/ 456435 h 1366563"/>
                <a:gd name="connsiteX12" fmla="*/ 184161 w 362602"/>
                <a:gd name="connsiteY12" fmla="*/ 227835 h 1366563"/>
                <a:gd name="connsiteX13" fmla="*/ 101611 w 362602"/>
                <a:gd name="connsiteY13" fmla="*/ 24635 h 1366563"/>
                <a:gd name="connsiteX14" fmla="*/ 11 w 362602"/>
                <a:gd name="connsiteY14" fmla="*/ 18285 h 1366563"/>
                <a:gd name="connsiteX0" fmla="*/ 11 w 362602"/>
                <a:gd name="connsiteY0" fmla="*/ 18285 h 1405260"/>
                <a:gd name="connsiteX1" fmla="*/ 107961 w 362602"/>
                <a:gd name="connsiteY1" fmla="*/ 145285 h 1405260"/>
                <a:gd name="connsiteX2" fmla="*/ 158761 w 362602"/>
                <a:gd name="connsiteY2" fmla="*/ 316735 h 1405260"/>
                <a:gd name="connsiteX3" fmla="*/ 260361 w 362602"/>
                <a:gd name="connsiteY3" fmla="*/ 602485 h 1405260"/>
                <a:gd name="connsiteX4" fmla="*/ 317511 w 362602"/>
                <a:gd name="connsiteY4" fmla="*/ 786635 h 1405260"/>
                <a:gd name="connsiteX5" fmla="*/ 219086 w 362602"/>
                <a:gd name="connsiteY5" fmla="*/ 1078735 h 1405260"/>
                <a:gd name="connsiteX6" fmla="*/ 19061 w 362602"/>
                <a:gd name="connsiteY6" fmla="*/ 1361310 h 1405260"/>
                <a:gd name="connsiteX7" fmla="*/ 85736 w 362602"/>
                <a:gd name="connsiteY7" fmla="*/ 1377185 h 1405260"/>
                <a:gd name="connsiteX8" fmla="*/ 257186 w 362602"/>
                <a:gd name="connsiteY8" fmla="*/ 1094610 h 1405260"/>
                <a:gd name="connsiteX9" fmla="*/ 361961 w 362602"/>
                <a:gd name="connsiteY9" fmla="*/ 881885 h 1405260"/>
                <a:gd name="connsiteX10" fmla="*/ 298461 w 362602"/>
                <a:gd name="connsiteY10" fmla="*/ 519935 h 1405260"/>
                <a:gd name="connsiteX11" fmla="*/ 241311 w 362602"/>
                <a:gd name="connsiteY11" fmla="*/ 456435 h 1405260"/>
                <a:gd name="connsiteX12" fmla="*/ 184161 w 362602"/>
                <a:gd name="connsiteY12" fmla="*/ 227835 h 1405260"/>
                <a:gd name="connsiteX13" fmla="*/ 101611 w 362602"/>
                <a:gd name="connsiteY13" fmla="*/ 24635 h 1405260"/>
                <a:gd name="connsiteX14" fmla="*/ 11 w 362602"/>
                <a:gd name="connsiteY14" fmla="*/ 18285 h 1405260"/>
                <a:gd name="connsiteX0" fmla="*/ 107233 w 469824"/>
                <a:gd name="connsiteY0" fmla="*/ 18285 h 1633880"/>
                <a:gd name="connsiteX1" fmla="*/ 215183 w 469824"/>
                <a:gd name="connsiteY1" fmla="*/ 145285 h 1633880"/>
                <a:gd name="connsiteX2" fmla="*/ 265983 w 469824"/>
                <a:gd name="connsiteY2" fmla="*/ 316735 h 1633880"/>
                <a:gd name="connsiteX3" fmla="*/ 367583 w 469824"/>
                <a:gd name="connsiteY3" fmla="*/ 602485 h 1633880"/>
                <a:gd name="connsiteX4" fmla="*/ 424733 w 469824"/>
                <a:gd name="connsiteY4" fmla="*/ 786635 h 1633880"/>
                <a:gd name="connsiteX5" fmla="*/ 326308 w 469824"/>
                <a:gd name="connsiteY5" fmla="*/ 1078735 h 1633880"/>
                <a:gd name="connsiteX6" fmla="*/ 126283 w 469824"/>
                <a:gd name="connsiteY6" fmla="*/ 1361310 h 1633880"/>
                <a:gd name="connsiteX7" fmla="*/ 8808 w 469824"/>
                <a:gd name="connsiteY7" fmla="*/ 1628010 h 1633880"/>
                <a:gd name="connsiteX8" fmla="*/ 364408 w 469824"/>
                <a:gd name="connsiteY8" fmla="*/ 1094610 h 1633880"/>
                <a:gd name="connsiteX9" fmla="*/ 469183 w 469824"/>
                <a:gd name="connsiteY9" fmla="*/ 881885 h 1633880"/>
                <a:gd name="connsiteX10" fmla="*/ 405683 w 469824"/>
                <a:gd name="connsiteY10" fmla="*/ 519935 h 1633880"/>
                <a:gd name="connsiteX11" fmla="*/ 348533 w 469824"/>
                <a:gd name="connsiteY11" fmla="*/ 456435 h 1633880"/>
                <a:gd name="connsiteX12" fmla="*/ 291383 w 469824"/>
                <a:gd name="connsiteY12" fmla="*/ 227835 h 1633880"/>
                <a:gd name="connsiteX13" fmla="*/ 208833 w 469824"/>
                <a:gd name="connsiteY13" fmla="*/ 24635 h 1633880"/>
                <a:gd name="connsiteX14" fmla="*/ 107233 w 469824"/>
                <a:gd name="connsiteY14" fmla="*/ 18285 h 1633880"/>
                <a:gd name="connsiteX0" fmla="*/ 105845 w 468436"/>
                <a:gd name="connsiteY0" fmla="*/ 18285 h 1633146"/>
                <a:gd name="connsiteX1" fmla="*/ 213795 w 468436"/>
                <a:gd name="connsiteY1" fmla="*/ 145285 h 1633146"/>
                <a:gd name="connsiteX2" fmla="*/ 264595 w 468436"/>
                <a:gd name="connsiteY2" fmla="*/ 316735 h 1633146"/>
                <a:gd name="connsiteX3" fmla="*/ 366195 w 468436"/>
                <a:gd name="connsiteY3" fmla="*/ 602485 h 1633146"/>
                <a:gd name="connsiteX4" fmla="*/ 423345 w 468436"/>
                <a:gd name="connsiteY4" fmla="*/ 786635 h 1633146"/>
                <a:gd name="connsiteX5" fmla="*/ 324920 w 468436"/>
                <a:gd name="connsiteY5" fmla="*/ 1078735 h 1633146"/>
                <a:gd name="connsiteX6" fmla="*/ 162995 w 468436"/>
                <a:gd name="connsiteY6" fmla="*/ 1304159 h 1633146"/>
                <a:gd name="connsiteX7" fmla="*/ 124895 w 468436"/>
                <a:gd name="connsiteY7" fmla="*/ 1361310 h 1633146"/>
                <a:gd name="connsiteX8" fmla="*/ 7420 w 468436"/>
                <a:gd name="connsiteY8" fmla="*/ 1628010 h 1633146"/>
                <a:gd name="connsiteX9" fmla="*/ 363020 w 468436"/>
                <a:gd name="connsiteY9" fmla="*/ 1094610 h 1633146"/>
                <a:gd name="connsiteX10" fmla="*/ 467795 w 468436"/>
                <a:gd name="connsiteY10" fmla="*/ 881885 h 1633146"/>
                <a:gd name="connsiteX11" fmla="*/ 404295 w 468436"/>
                <a:gd name="connsiteY11" fmla="*/ 519935 h 1633146"/>
                <a:gd name="connsiteX12" fmla="*/ 347145 w 468436"/>
                <a:gd name="connsiteY12" fmla="*/ 456435 h 1633146"/>
                <a:gd name="connsiteX13" fmla="*/ 289995 w 468436"/>
                <a:gd name="connsiteY13" fmla="*/ 227835 h 1633146"/>
                <a:gd name="connsiteX14" fmla="*/ 207445 w 468436"/>
                <a:gd name="connsiteY14" fmla="*/ 24635 h 1633146"/>
                <a:gd name="connsiteX15" fmla="*/ 105845 w 468436"/>
                <a:gd name="connsiteY15" fmla="*/ 18285 h 1633146"/>
                <a:gd name="connsiteX0" fmla="*/ 351829 w 714420"/>
                <a:gd name="connsiteY0" fmla="*/ 18285 h 1671417"/>
                <a:gd name="connsiteX1" fmla="*/ 459779 w 714420"/>
                <a:gd name="connsiteY1" fmla="*/ 145285 h 1671417"/>
                <a:gd name="connsiteX2" fmla="*/ 510579 w 714420"/>
                <a:gd name="connsiteY2" fmla="*/ 316735 h 1671417"/>
                <a:gd name="connsiteX3" fmla="*/ 612179 w 714420"/>
                <a:gd name="connsiteY3" fmla="*/ 602485 h 1671417"/>
                <a:gd name="connsiteX4" fmla="*/ 669329 w 714420"/>
                <a:gd name="connsiteY4" fmla="*/ 786635 h 1671417"/>
                <a:gd name="connsiteX5" fmla="*/ 570904 w 714420"/>
                <a:gd name="connsiteY5" fmla="*/ 1078735 h 1671417"/>
                <a:gd name="connsiteX6" fmla="*/ 408979 w 714420"/>
                <a:gd name="connsiteY6" fmla="*/ 1304159 h 1671417"/>
                <a:gd name="connsiteX7" fmla="*/ 2579 w 714420"/>
                <a:gd name="connsiteY7" fmla="*/ 1602610 h 1671417"/>
                <a:gd name="connsiteX8" fmla="*/ 253404 w 714420"/>
                <a:gd name="connsiteY8" fmla="*/ 1628010 h 1671417"/>
                <a:gd name="connsiteX9" fmla="*/ 609004 w 714420"/>
                <a:gd name="connsiteY9" fmla="*/ 1094610 h 1671417"/>
                <a:gd name="connsiteX10" fmla="*/ 713779 w 714420"/>
                <a:gd name="connsiteY10" fmla="*/ 881885 h 1671417"/>
                <a:gd name="connsiteX11" fmla="*/ 650279 w 714420"/>
                <a:gd name="connsiteY11" fmla="*/ 519935 h 1671417"/>
                <a:gd name="connsiteX12" fmla="*/ 593129 w 714420"/>
                <a:gd name="connsiteY12" fmla="*/ 456435 h 1671417"/>
                <a:gd name="connsiteX13" fmla="*/ 535979 w 714420"/>
                <a:gd name="connsiteY13" fmla="*/ 227835 h 1671417"/>
                <a:gd name="connsiteX14" fmla="*/ 453429 w 714420"/>
                <a:gd name="connsiteY14" fmla="*/ 24635 h 1671417"/>
                <a:gd name="connsiteX15" fmla="*/ 351829 w 714420"/>
                <a:gd name="connsiteY15" fmla="*/ 18285 h 1671417"/>
                <a:gd name="connsiteX0" fmla="*/ 358858 w 721449"/>
                <a:gd name="connsiteY0" fmla="*/ 18285 h 1638823"/>
                <a:gd name="connsiteX1" fmla="*/ 466808 w 721449"/>
                <a:gd name="connsiteY1" fmla="*/ 145285 h 1638823"/>
                <a:gd name="connsiteX2" fmla="*/ 517608 w 721449"/>
                <a:gd name="connsiteY2" fmla="*/ 316735 h 1638823"/>
                <a:gd name="connsiteX3" fmla="*/ 619208 w 721449"/>
                <a:gd name="connsiteY3" fmla="*/ 602485 h 1638823"/>
                <a:gd name="connsiteX4" fmla="*/ 676358 w 721449"/>
                <a:gd name="connsiteY4" fmla="*/ 786635 h 1638823"/>
                <a:gd name="connsiteX5" fmla="*/ 577933 w 721449"/>
                <a:gd name="connsiteY5" fmla="*/ 1078735 h 1638823"/>
                <a:gd name="connsiteX6" fmla="*/ 416008 w 721449"/>
                <a:gd name="connsiteY6" fmla="*/ 1304159 h 1638823"/>
                <a:gd name="connsiteX7" fmla="*/ 9608 w 721449"/>
                <a:gd name="connsiteY7" fmla="*/ 1602610 h 1638823"/>
                <a:gd name="connsiteX8" fmla="*/ 168358 w 721449"/>
                <a:gd name="connsiteY8" fmla="*/ 1577210 h 1638823"/>
                <a:gd name="connsiteX9" fmla="*/ 616033 w 721449"/>
                <a:gd name="connsiteY9" fmla="*/ 1094610 h 1638823"/>
                <a:gd name="connsiteX10" fmla="*/ 720808 w 721449"/>
                <a:gd name="connsiteY10" fmla="*/ 881885 h 1638823"/>
                <a:gd name="connsiteX11" fmla="*/ 657308 w 721449"/>
                <a:gd name="connsiteY11" fmla="*/ 519935 h 1638823"/>
                <a:gd name="connsiteX12" fmla="*/ 600158 w 721449"/>
                <a:gd name="connsiteY12" fmla="*/ 456435 h 1638823"/>
                <a:gd name="connsiteX13" fmla="*/ 543008 w 721449"/>
                <a:gd name="connsiteY13" fmla="*/ 227835 h 1638823"/>
                <a:gd name="connsiteX14" fmla="*/ 460458 w 721449"/>
                <a:gd name="connsiteY14" fmla="*/ 24635 h 1638823"/>
                <a:gd name="connsiteX15" fmla="*/ 358858 w 721449"/>
                <a:gd name="connsiteY15" fmla="*/ 18285 h 1638823"/>
                <a:gd name="connsiteX0" fmla="*/ 356732 w 719323"/>
                <a:gd name="connsiteY0" fmla="*/ 18285 h 1624497"/>
                <a:gd name="connsiteX1" fmla="*/ 464682 w 719323"/>
                <a:gd name="connsiteY1" fmla="*/ 145285 h 1624497"/>
                <a:gd name="connsiteX2" fmla="*/ 515482 w 719323"/>
                <a:gd name="connsiteY2" fmla="*/ 316735 h 1624497"/>
                <a:gd name="connsiteX3" fmla="*/ 617082 w 719323"/>
                <a:gd name="connsiteY3" fmla="*/ 602485 h 1624497"/>
                <a:gd name="connsiteX4" fmla="*/ 674232 w 719323"/>
                <a:gd name="connsiteY4" fmla="*/ 786635 h 1624497"/>
                <a:gd name="connsiteX5" fmla="*/ 575807 w 719323"/>
                <a:gd name="connsiteY5" fmla="*/ 1078735 h 1624497"/>
                <a:gd name="connsiteX6" fmla="*/ 413882 w 719323"/>
                <a:gd name="connsiteY6" fmla="*/ 1304159 h 1624497"/>
                <a:gd name="connsiteX7" fmla="*/ 7482 w 719323"/>
                <a:gd name="connsiteY7" fmla="*/ 1602610 h 1624497"/>
                <a:gd name="connsiteX8" fmla="*/ 166232 w 719323"/>
                <a:gd name="connsiteY8" fmla="*/ 1577210 h 1624497"/>
                <a:gd name="connsiteX9" fmla="*/ 366258 w 719323"/>
                <a:gd name="connsiteY9" fmla="*/ 1380359 h 1624497"/>
                <a:gd name="connsiteX10" fmla="*/ 613907 w 719323"/>
                <a:gd name="connsiteY10" fmla="*/ 1094610 h 1624497"/>
                <a:gd name="connsiteX11" fmla="*/ 718682 w 719323"/>
                <a:gd name="connsiteY11" fmla="*/ 881885 h 1624497"/>
                <a:gd name="connsiteX12" fmla="*/ 655182 w 719323"/>
                <a:gd name="connsiteY12" fmla="*/ 519935 h 1624497"/>
                <a:gd name="connsiteX13" fmla="*/ 598032 w 719323"/>
                <a:gd name="connsiteY13" fmla="*/ 456435 h 1624497"/>
                <a:gd name="connsiteX14" fmla="*/ 540882 w 719323"/>
                <a:gd name="connsiteY14" fmla="*/ 227835 h 1624497"/>
                <a:gd name="connsiteX15" fmla="*/ 458332 w 719323"/>
                <a:gd name="connsiteY15" fmla="*/ 24635 h 1624497"/>
                <a:gd name="connsiteX16" fmla="*/ 356732 w 719323"/>
                <a:gd name="connsiteY16" fmla="*/ 18285 h 1624497"/>
                <a:gd name="connsiteX0" fmla="*/ 356977 w 719568"/>
                <a:gd name="connsiteY0" fmla="*/ 18285 h 1624133"/>
                <a:gd name="connsiteX1" fmla="*/ 464927 w 719568"/>
                <a:gd name="connsiteY1" fmla="*/ 145285 h 1624133"/>
                <a:gd name="connsiteX2" fmla="*/ 515727 w 719568"/>
                <a:gd name="connsiteY2" fmla="*/ 316735 h 1624133"/>
                <a:gd name="connsiteX3" fmla="*/ 617327 w 719568"/>
                <a:gd name="connsiteY3" fmla="*/ 602485 h 1624133"/>
                <a:gd name="connsiteX4" fmla="*/ 674477 w 719568"/>
                <a:gd name="connsiteY4" fmla="*/ 786635 h 1624133"/>
                <a:gd name="connsiteX5" fmla="*/ 576052 w 719568"/>
                <a:gd name="connsiteY5" fmla="*/ 1078735 h 1624133"/>
                <a:gd name="connsiteX6" fmla="*/ 414127 w 719568"/>
                <a:gd name="connsiteY6" fmla="*/ 1304159 h 1624133"/>
                <a:gd name="connsiteX7" fmla="*/ 7727 w 719568"/>
                <a:gd name="connsiteY7" fmla="*/ 1602610 h 1624133"/>
                <a:gd name="connsiteX8" fmla="*/ 166477 w 719568"/>
                <a:gd name="connsiteY8" fmla="*/ 1577210 h 1624133"/>
                <a:gd name="connsiteX9" fmla="*/ 401428 w 719568"/>
                <a:gd name="connsiteY9" fmla="*/ 1389884 h 1624133"/>
                <a:gd name="connsiteX10" fmla="*/ 614152 w 719568"/>
                <a:gd name="connsiteY10" fmla="*/ 1094610 h 1624133"/>
                <a:gd name="connsiteX11" fmla="*/ 718927 w 719568"/>
                <a:gd name="connsiteY11" fmla="*/ 881885 h 1624133"/>
                <a:gd name="connsiteX12" fmla="*/ 655427 w 719568"/>
                <a:gd name="connsiteY12" fmla="*/ 519935 h 1624133"/>
                <a:gd name="connsiteX13" fmla="*/ 598277 w 719568"/>
                <a:gd name="connsiteY13" fmla="*/ 456435 h 1624133"/>
                <a:gd name="connsiteX14" fmla="*/ 541127 w 719568"/>
                <a:gd name="connsiteY14" fmla="*/ 227835 h 1624133"/>
                <a:gd name="connsiteX15" fmla="*/ 458577 w 719568"/>
                <a:gd name="connsiteY15" fmla="*/ 24635 h 1624133"/>
                <a:gd name="connsiteX16" fmla="*/ 356977 w 719568"/>
                <a:gd name="connsiteY16" fmla="*/ 18285 h 1624133"/>
                <a:gd name="connsiteX0" fmla="*/ 349285 w 711876"/>
                <a:gd name="connsiteY0" fmla="*/ 18285 h 1610732"/>
                <a:gd name="connsiteX1" fmla="*/ 457235 w 711876"/>
                <a:gd name="connsiteY1" fmla="*/ 145285 h 1610732"/>
                <a:gd name="connsiteX2" fmla="*/ 508035 w 711876"/>
                <a:gd name="connsiteY2" fmla="*/ 316735 h 1610732"/>
                <a:gd name="connsiteX3" fmla="*/ 609635 w 711876"/>
                <a:gd name="connsiteY3" fmla="*/ 602485 h 1610732"/>
                <a:gd name="connsiteX4" fmla="*/ 666785 w 711876"/>
                <a:gd name="connsiteY4" fmla="*/ 786635 h 1610732"/>
                <a:gd name="connsiteX5" fmla="*/ 568360 w 711876"/>
                <a:gd name="connsiteY5" fmla="*/ 1078735 h 1610732"/>
                <a:gd name="connsiteX6" fmla="*/ 406435 w 711876"/>
                <a:gd name="connsiteY6" fmla="*/ 1304159 h 1610732"/>
                <a:gd name="connsiteX7" fmla="*/ 171486 w 711876"/>
                <a:gd name="connsiteY7" fmla="*/ 1485134 h 1610732"/>
                <a:gd name="connsiteX8" fmla="*/ 35 w 711876"/>
                <a:gd name="connsiteY8" fmla="*/ 1602610 h 1610732"/>
                <a:gd name="connsiteX9" fmla="*/ 158785 w 711876"/>
                <a:gd name="connsiteY9" fmla="*/ 1577210 h 1610732"/>
                <a:gd name="connsiteX10" fmla="*/ 393736 w 711876"/>
                <a:gd name="connsiteY10" fmla="*/ 1389884 h 1610732"/>
                <a:gd name="connsiteX11" fmla="*/ 606460 w 711876"/>
                <a:gd name="connsiteY11" fmla="*/ 1094610 h 1610732"/>
                <a:gd name="connsiteX12" fmla="*/ 711235 w 711876"/>
                <a:gd name="connsiteY12" fmla="*/ 881885 h 1610732"/>
                <a:gd name="connsiteX13" fmla="*/ 647735 w 711876"/>
                <a:gd name="connsiteY13" fmla="*/ 519935 h 1610732"/>
                <a:gd name="connsiteX14" fmla="*/ 590585 w 711876"/>
                <a:gd name="connsiteY14" fmla="*/ 456435 h 1610732"/>
                <a:gd name="connsiteX15" fmla="*/ 533435 w 711876"/>
                <a:gd name="connsiteY15" fmla="*/ 227835 h 1610732"/>
                <a:gd name="connsiteX16" fmla="*/ 450885 w 711876"/>
                <a:gd name="connsiteY16" fmla="*/ 24635 h 1610732"/>
                <a:gd name="connsiteX17" fmla="*/ 349285 w 711876"/>
                <a:gd name="connsiteY17" fmla="*/ 18285 h 1610732"/>
                <a:gd name="connsiteX0" fmla="*/ 350000 w 712591"/>
                <a:gd name="connsiteY0" fmla="*/ 18285 h 1610262"/>
                <a:gd name="connsiteX1" fmla="*/ 457950 w 712591"/>
                <a:gd name="connsiteY1" fmla="*/ 145285 h 1610262"/>
                <a:gd name="connsiteX2" fmla="*/ 508750 w 712591"/>
                <a:gd name="connsiteY2" fmla="*/ 316735 h 1610262"/>
                <a:gd name="connsiteX3" fmla="*/ 610350 w 712591"/>
                <a:gd name="connsiteY3" fmla="*/ 602485 h 1610262"/>
                <a:gd name="connsiteX4" fmla="*/ 667500 w 712591"/>
                <a:gd name="connsiteY4" fmla="*/ 786635 h 1610262"/>
                <a:gd name="connsiteX5" fmla="*/ 569075 w 712591"/>
                <a:gd name="connsiteY5" fmla="*/ 1078735 h 1610262"/>
                <a:gd name="connsiteX6" fmla="*/ 407150 w 712591"/>
                <a:gd name="connsiteY6" fmla="*/ 1304159 h 1610262"/>
                <a:gd name="connsiteX7" fmla="*/ 223001 w 712591"/>
                <a:gd name="connsiteY7" fmla="*/ 1491484 h 1610262"/>
                <a:gd name="connsiteX8" fmla="*/ 750 w 712591"/>
                <a:gd name="connsiteY8" fmla="*/ 1602610 h 1610262"/>
                <a:gd name="connsiteX9" fmla="*/ 159500 w 712591"/>
                <a:gd name="connsiteY9" fmla="*/ 1577210 h 1610262"/>
                <a:gd name="connsiteX10" fmla="*/ 394451 w 712591"/>
                <a:gd name="connsiteY10" fmla="*/ 1389884 h 1610262"/>
                <a:gd name="connsiteX11" fmla="*/ 607175 w 712591"/>
                <a:gd name="connsiteY11" fmla="*/ 1094610 h 1610262"/>
                <a:gd name="connsiteX12" fmla="*/ 711950 w 712591"/>
                <a:gd name="connsiteY12" fmla="*/ 881885 h 1610262"/>
                <a:gd name="connsiteX13" fmla="*/ 648450 w 712591"/>
                <a:gd name="connsiteY13" fmla="*/ 519935 h 1610262"/>
                <a:gd name="connsiteX14" fmla="*/ 591300 w 712591"/>
                <a:gd name="connsiteY14" fmla="*/ 456435 h 1610262"/>
                <a:gd name="connsiteX15" fmla="*/ 534150 w 712591"/>
                <a:gd name="connsiteY15" fmla="*/ 227835 h 1610262"/>
                <a:gd name="connsiteX16" fmla="*/ 451600 w 712591"/>
                <a:gd name="connsiteY16" fmla="*/ 24635 h 1610262"/>
                <a:gd name="connsiteX17" fmla="*/ 350000 w 712591"/>
                <a:gd name="connsiteY17" fmla="*/ 18285 h 1610262"/>
                <a:gd name="connsiteX0" fmla="*/ 356443 w 719034"/>
                <a:gd name="connsiteY0" fmla="*/ 18285 h 1630011"/>
                <a:gd name="connsiteX1" fmla="*/ 464393 w 719034"/>
                <a:gd name="connsiteY1" fmla="*/ 145285 h 1630011"/>
                <a:gd name="connsiteX2" fmla="*/ 515193 w 719034"/>
                <a:gd name="connsiteY2" fmla="*/ 316735 h 1630011"/>
                <a:gd name="connsiteX3" fmla="*/ 616793 w 719034"/>
                <a:gd name="connsiteY3" fmla="*/ 602485 h 1630011"/>
                <a:gd name="connsiteX4" fmla="*/ 673943 w 719034"/>
                <a:gd name="connsiteY4" fmla="*/ 786635 h 1630011"/>
                <a:gd name="connsiteX5" fmla="*/ 575518 w 719034"/>
                <a:gd name="connsiteY5" fmla="*/ 1078735 h 1630011"/>
                <a:gd name="connsiteX6" fmla="*/ 413593 w 719034"/>
                <a:gd name="connsiteY6" fmla="*/ 1304159 h 1630011"/>
                <a:gd name="connsiteX7" fmla="*/ 229444 w 719034"/>
                <a:gd name="connsiteY7" fmla="*/ 1491484 h 1630011"/>
                <a:gd name="connsiteX8" fmla="*/ 7193 w 719034"/>
                <a:gd name="connsiteY8" fmla="*/ 1602610 h 1630011"/>
                <a:gd name="connsiteX9" fmla="*/ 86568 w 719034"/>
                <a:gd name="connsiteY9" fmla="*/ 1612135 h 1630011"/>
                <a:gd name="connsiteX10" fmla="*/ 400894 w 719034"/>
                <a:gd name="connsiteY10" fmla="*/ 1389884 h 1630011"/>
                <a:gd name="connsiteX11" fmla="*/ 613618 w 719034"/>
                <a:gd name="connsiteY11" fmla="*/ 1094610 h 1630011"/>
                <a:gd name="connsiteX12" fmla="*/ 718393 w 719034"/>
                <a:gd name="connsiteY12" fmla="*/ 881885 h 1630011"/>
                <a:gd name="connsiteX13" fmla="*/ 654893 w 719034"/>
                <a:gd name="connsiteY13" fmla="*/ 519935 h 1630011"/>
                <a:gd name="connsiteX14" fmla="*/ 597743 w 719034"/>
                <a:gd name="connsiteY14" fmla="*/ 456435 h 1630011"/>
                <a:gd name="connsiteX15" fmla="*/ 540593 w 719034"/>
                <a:gd name="connsiteY15" fmla="*/ 227835 h 1630011"/>
                <a:gd name="connsiteX16" fmla="*/ 458043 w 719034"/>
                <a:gd name="connsiteY16" fmla="*/ 24635 h 1630011"/>
                <a:gd name="connsiteX17" fmla="*/ 356443 w 719034"/>
                <a:gd name="connsiteY17" fmla="*/ 18285 h 1630011"/>
                <a:gd name="connsiteX0" fmla="*/ 435198 w 797789"/>
                <a:gd name="connsiteY0" fmla="*/ 18285 h 1714297"/>
                <a:gd name="connsiteX1" fmla="*/ 543148 w 797789"/>
                <a:gd name="connsiteY1" fmla="*/ 145285 h 1714297"/>
                <a:gd name="connsiteX2" fmla="*/ 593948 w 797789"/>
                <a:gd name="connsiteY2" fmla="*/ 316735 h 1714297"/>
                <a:gd name="connsiteX3" fmla="*/ 695548 w 797789"/>
                <a:gd name="connsiteY3" fmla="*/ 602485 h 1714297"/>
                <a:gd name="connsiteX4" fmla="*/ 752698 w 797789"/>
                <a:gd name="connsiteY4" fmla="*/ 786635 h 1714297"/>
                <a:gd name="connsiteX5" fmla="*/ 654273 w 797789"/>
                <a:gd name="connsiteY5" fmla="*/ 1078735 h 1714297"/>
                <a:gd name="connsiteX6" fmla="*/ 492348 w 797789"/>
                <a:gd name="connsiteY6" fmla="*/ 1304159 h 1714297"/>
                <a:gd name="connsiteX7" fmla="*/ 308199 w 797789"/>
                <a:gd name="connsiteY7" fmla="*/ 1491484 h 1714297"/>
                <a:gd name="connsiteX8" fmla="*/ 3398 w 797789"/>
                <a:gd name="connsiteY8" fmla="*/ 1710560 h 1714297"/>
                <a:gd name="connsiteX9" fmla="*/ 165323 w 797789"/>
                <a:gd name="connsiteY9" fmla="*/ 1612135 h 1714297"/>
                <a:gd name="connsiteX10" fmla="*/ 479649 w 797789"/>
                <a:gd name="connsiteY10" fmla="*/ 1389884 h 1714297"/>
                <a:gd name="connsiteX11" fmla="*/ 692373 w 797789"/>
                <a:gd name="connsiteY11" fmla="*/ 1094610 h 1714297"/>
                <a:gd name="connsiteX12" fmla="*/ 797148 w 797789"/>
                <a:gd name="connsiteY12" fmla="*/ 881885 h 1714297"/>
                <a:gd name="connsiteX13" fmla="*/ 733648 w 797789"/>
                <a:gd name="connsiteY13" fmla="*/ 519935 h 1714297"/>
                <a:gd name="connsiteX14" fmla="*/ 676498 w 797789"/>
                <a:gd name="connsiteY14" fmla="*/ 456435 h 1714297"/>
                <a:gd name="connsiteX15" fmla="*/ 619348 w 797789"/>
                <a:gd name="connsiteY15" fmla="*/ 227835 h 1714297"/>
                <a:gd name="connsiteX16" fmla="*/ 536798 w 797789"/>
                <a:gd name="connsiteY16" fmla="*/ 24635 h 1714297"/>
                <a:gd name="connsiteX17" fmla="*/ 435198 w 797789"/>
                <a:gd name="connsiteY17" fmla="*/ 18285 h 1714297"/>
                <a:gd name="connsiteX0" fmla="*/ 436390 w 798981"/>
                <a:gd name="connsiteY0" fmla="*/ 18285 h 1722105"/>
                <a:gd name="connsiteX1" fmla="*/ 544340 w 798981"/>
                <a:gd name="connsiteY1" fmla="*/ 145285 h 1722105"/>
                <a:gd name="connsiteX2" fmla="*/ 595140 w 798981"/>
                <a:gd name="connsiteY2" fmla="*/ 316735 h 1722105"/>
                <a:gd name="connsiteX3" fmla="*/ 696740 w 798981"/>
                <a:gd name="connsiteY3" fmla="*/ 602485 h 1722105"/>
                <a:gd name="connsiteX4" fmla="*/ 753890 w 798981"/>
                <a:gd name="connsiteY4" fmla="*/ 786635 h 1722105"/>
                <a:gd name="connsiteX5" fmla="*/ 655465 w 798981"/>
                <a:gd name="connsiteY5" fmla="*/ 1078735 h 1722105"/>
                <a:gd name="connsiteX6" fmla="*/ 493540 w 798981"/>
                <a:gd name="connsiteY6" fmla="*/ 1304159 h 1722105"/>
                <a:gd name="connsiteX7" fmla="*/ 309391 w 798981"/>
                <a:gd name="connsiteY7" fmla="*/ 1491484 h 1722105"/>
                <a:gd name="connsiteX8" fmla="*/ 4590 w 798981"/>
                <a:gd name="connsiteY8" fmla="*/ 1710560 h 1722105"/>
                <a:gd name="connsiteX9" fmla="*/ 150640 w 798981"/>
                <a:gd name="connsiteY9" fmla="*/ 1659760 h 1722105"/>
                <a:gd name="connsiteX10" fmla="*/ 480841 w 798981"/>
                <a:gd name="connsiteY10" fmla="*/ 1389884 h 1722105"/>
                <a:gd name="connsiteX11" fmla="*/ 693565 w 798981"/>
                <a:gd name="connsiteY11" fmla="*/ 1094610 h 1722105"/>
                <a:gd name="connsiteX12" fmla="*/ 798340 w 798981"/>
                <a:gd name="connsiteY12" fmla="*/ 881885 h 1722105"/>
                <a:gd name="connsiteX13" fmla="*/ 734840 w 798981"/>
                <a:gd name="connsiteY13" fmla="*/ 519935 h 1722105"/>
                <a:gd name="connsiteX14" fmla="*/ 677690 w 798981"/>
                <a:gd name="connsiteY14" fmla="*/ 456435 h 1722105"/>
                <a:gd name="connsiteX15" fmla="*/ 620540 w 798981"/>
                <a:gd name="connsiteY15" fmla="*/ 227835 h 1722105"/>
                <a:gd name="connsiteX16" fmla="*/ 537990 w 798981"/>
                <a:gd name="connsiteY16" fmla="*/ 24635 h 1722105"/>
                <a:gd name="connsiteX17" fmla="*/ 436390 w 798981"/>
                <a:gd name="connsiteY17" fmla="*/ 18285 h 1722105"/>
                <a:gd name="connsiteX0" fmla="*/ 498455 w 861046"/>
                <a:gd name="connsiteY0" fmla="*/ 18285 h 1709421"/>
                <a:gd name="connsiteX1" fmla="*/ 606405 w 861046"/>
                <a:gd name="connsiteY1" fmla="*/ 145285 h 1709421"/>
                <a:gd name="connsiteX2" fmla="*/ 657205 w 861046"/>
                <a:gd name="connsiteY2" fmla="*/ 316735 h 1709421"/>
                <a:gd name="connsiteX3" fmla="*/ 758805 w 861046"/>
                <a:gd name="connsiteY3" fmla="*/ 602485 h 1709421"/>
                <a:gd name="connsiteX4" fmla="*/ 815955 w 861046"/>
                <a:gd name="connsiteY4" fmla="*/ 786635 h 1709421"/>
                <a:gd name="connsiteX5" fmla="*/ 717530 w 861046"/>
                <a:gd name="connsiteY5" fmla="*/ 1078735 h 1709421"/>
                <a:gd name="connsiteX6" fmla="*/ 555605 w 861046"/>
                <a:gd name="connsiteY6" fmla="*/ 1304159 h 1709421"/>
                <a:gd name="connsiteX7" fmla="*/ 371456 w 861046"/>
                <a:gd name="connsiteY7" fmla="*/ 1491484 h 1709421"/>
                <a:gd name="connsiteX8" fmla="*/ 3155 w 861046"/>
                <a:gd name="connsiteY8" fmla="*/ 1694685 h 1709421"/>
                <a:gd name="connsiteX9" fmla="*/ 212705 w 861046"/>
                <a:gd name="connsiteY9" fmla="*/ 1659760 h 1709421"/>
                <a:gd name="connsiteX10" fmla="*/ 542906 w 861046"/>
                <a:gd name="connsiteY10" fmla="*/ 1389884 h 1709421"/>
                <a:gd name="connsiteX11" fmla="*/ 755630 w 861046"/>
                <a:gd name="connsiteY11" fmla="*/ 1094610 h 1709421"/>
                <a:gd name="connsiteX12" fmla="*/ 860405 w 861046"/>
                <a:gd name="connsiteY12" fmla="*/ 881885 h 1709421"/>
                <a:gd name="connsiteX13" fmla="*/ 796905 w 861046"/>
                <a:gd name="connsiteY13" fmla="*/ 519935 h 1709421"/>
                <a:gd name="connsiteX14" fmla="*/ 739755 w 861046"/>
                <a:gd name="connsiteY14" fmla="*/ 456435 h 1709421"/>
                <a:gd name="connsiteX15" fmla="*/ 682605 w 861046"/>
                <a:gd name="connsiteY15" fmla="*/ 227835 h 1709421"/>
                <a:gd name="connsiteX16" fmla="*/ 600055 w 861046"/>
                <a:gd name="connsiteY16" fmla="*/ 24635 h 1709421"/>
                <a:gd name="connsiteX17" fmla="*/ 498455 w 861046"/>
                <a:gd name="connsiteY17" fmla="*/ 18285 h 1709421"/>
                <a:gd name="connsiteX0" fmla="*/ 569551 w 932142"/>
                <a:gd name="connsiteY0" fmla="*/ 18285 h 1801418"/>
                <a:gd name="connsiteX1" fmla="*/ 677501 w 932142"/>
                <a:gd name="connsiteY1" fmla="*/ 145285 h 1801418"/>
                <a:gd name="connsiteX2" fmla="*/ 728301 w 932142"/>
                <a:gd name="connsiteY2" fmla="*/ 316735 h 1801418"/>
                <a:gd name="connsiteX3" fmla="*/ 829901 w 932142"/>
                <a:gd name="connsiteY3" fmla="*/ 602485 h 1801418"/>
                <a:gd name="connsiteX4" fmla="*/ 887051 w 932142"/>
                <a:gd name="connsiteY4" fmla="*/ 786635 h 1801418"/>
                <a:gd name="connsiteX5" fmla="*/ 788626 w 932142"/>
                <a:gd name="connsiteY5" fmla="*/ 1078735 h 1801418"/>
                <a:gd name="connsiteX6" fmla="*/ 626701 w 932142"/>
                <a:gd name="connsiteY6" fmla="*/ 1304159 h 1801418"/>
                <a:gd name="connsiteX7" fmla="*/ 442552 w 932142"/>
                <a:gd name="connsiteY7" fmla="*/ 1491484 h 1801418"/>
                <a:gd name="connsiteX8" fmla="*/ 74251 w 932142"/>
                <a:gd name="connsiteY8" fmla="*/ 1694685 h 1801418"/>
                <a:gd name="connsiteX9" fmla="*/ 48851 w 932142"/>
                <a:gd name="connsiteY9" fmla="*/ 1786760 h 1801418"/>
                <a:gd name="connsiteX10" fmla="*/ 614002 w 932142"/>
                <a:gd name="connsiteY10" fmla="*/ 1389884 h 1801418"/>
                <a:gd name="connsiteX11" fmla="*/ 826726 w 932142"/>
                <a:gd name="connsiteY11" fmla="*/ 1094610 h 1801418"/>
                <a:gd name="connsiteX12" fmla="*/ 931501 w 932142"/>
                <a:gd name="connsiteY12" fmla="*/ 881885 h 1801418"/>
                <a:gd name="connsiteX13" fmla="*/ 868001 w 932142"/>
                <a:gd name="connsiteY13" fmla="*/ 519935 h 1801418"/>
                <a:gd name="connsiteX14" fmla="*/ 810851 w 932142"/>
                <a:gd name="connsiteY14" fmla="*/ 456435 h 1801418"/>
                <a:gd name="connsiteX15" fmla="*/ 753701 w 932142"/>
                <a:gd name="connsiteY15" fmla="*/ 227835 h 1801418"/>
                <a:gd name="connsiteX16" fmla="*/ 671151 w 932142"/>
                <a:gd name="connsiteY16" fmla="*/ 24635 h 1801418"/>
                <a:gd name="connsiteX17" fmla="*/ 569551 w 932142"/>
                <a:gd name="connsiteY17" fmla="*/ 18285 h 1801418"/>
                <a:gd name="connsiteX0" fmla="*/ 691277 w 1053868"/>
                <a:gd name="connsiteY0" fmla="*/ 18285 h 1913466"/>
                <a:gd name="connsiteX1" fmla="*/ 799227 w 1053868"/>
                <a:gd name="connsiteY1" fmla="*/ 145285 h 1913466"/>
                <a:gd name="connsiteX2" fmla="*/ 850027 w 1053868"/>
                <a:gd name="connsiteY2" fmla="*/ 316735 h 1913466"/>
                <a:gd name="connsiteX3" fmla="*/ 951627 w 1053868"/>
                <a:gd name="connsiteY3" fmla="*/ 602485 h 1913466"/>
                <a:gd name="connsiteX4" fmla="*/ 1008777 w 1053868"/>
                <a:gd name="connsiteY4" fmla="*/ 786635 h 1913466"/>
                <a:gd name="connsiteX5" fmla="*/ 910352 w 1053868"/>
                <a:gd name="connsiteY5" fmla="*/ 1078735 h 1913466"/>
                <a:gd name="connsiteX6" fmla="*/ 748427 w 1053868"/>
                <a:gd name="connsiteY6" fmla="*/ 1304159 h 1913466"/>
                <a:gd name="connsiteX7" fmla="*/ 564278 w 1053868"/>
                <a:gd name="connsiteY7" fmla="*/ 1491484 h 1913466"/>
                <a:gd name="connsiteX8" fmla="*/ 21352 w 1053868"/>
                <a:gd name="connsiteY8" fmla="*/ 1897885 h 1913466"/>
                <a:gd name="connsiteX9" fmla="*/ 170577 w 1053868"/>
                <a:gd name="connsiteY9" fmla="*/ 1786760 h 1913466"/>
                <a:gd name="connsiteX10" fmla="*/ 735728 w 1053868"/>
                <a:gd name="connsiteY10" fmla="*/ 1389884 h 1913466"/>
                <a:gd name="connsiteX11" fmla="*/ 948452 w 1053868"/>
                <a:gd name="connsiteY11" fmla="*/ 1094610 h 1913466"/>
                <a:gd name="connsiteX12" fmla="*/ 1053227 w 1053868"/>
                <a:gd name="connsiteY12" fmla="*/ 881885 h 1913466"/>
                <a:gd name="connsiteX13" fmla="*/ 989727 w 1053868"/>
                <a:gd name="connsiteY13" fmla="*/ 519935 h 1913466"/>
                <a:gd name="connsiteX14" fmla="*/ 932577 w 1053868"/>
                <a:gd name="connsiteY14" fmla="*/ 456435 h 1913466"/>
                <a:gd name="connsiteX15" fmla="*/ 875427 w 1053868"/>
                <a:gd name="connsiteY15" fmla="*/ 227835 h 1913466"/>
                <a:gd name="connsiteX16" fmla="*/ 792877 w 1053868"/>
                <a:gd name="connsiteY16" fmla="*/ 24635 h 1913466"/>
                <a:gd name="connsiteX17" fmla="*/ 691277 w 1053868"/>
                <a:gd name="connsiteY17" fmla="*/ 18285 h 1913466"/>
                <a:gd name="connsiteX0" fmla="*/ 697677 w 1060268"/>
                <a:gd name="connsiteY0" fmla="*/ 18285 h 1934029"/>
                <a:gd name="connsiteX1" fmla="*/ 805627 w 1060268"/>
                <a:gd name="connsiteY1" fmla="*/ 145285 h 1934029"/>
                <a:gd name="connsiteX2" fmla="*/ 856427 w 1060268"/>
                <a:gd name="connsiteY2" fmla="*/ 316735 h 1934029"/>
                <a:gd name="connsiteX3" fmla="*/ 958027 w 1060268"/>
                <a:gd name="connsiteY3" fmla="*/ 602485 h 1934029"/>
                <a:gd name="connsiteX4" fmla="*/ 1015177 w 1060268"/>
                <a:gd name="connsiteY4" fmla="*/ 786635 h 1934029"/>
                <a:gd name="connsiteX5" fmla="*/ 916752 w 1060268"/>
                <a:gd name="connsiteY5" fmla="*/ 1078735 h 1934029"/>
                <a:gd name="connsiteX6" fmla="*/ 754827 w 1060268"/>
                <a:gd name="connsiteY6" fmla="*/ 1304159 h 1934029"/>
                <a:gd name="connsiteX7" fmla="*/ 570678 w 1060268"/>
                <a:gd name="connsiteY7" fmla="*/ 1491484 h 1934029"/>
                <a:gd name="connsiteX8" fmla="*/ 27752 w 1060268"/>
                <a:gd name="connsiteY8" fmla="*/ 1897885 h 1934029"/>
                <a:gd name="connsiteX9" fmla="*/ 148402 w 1060268"/>
                <a:gd name="connsiteY9" fmla="*/ 1856610 h 1934029"/>
                <a:gd name="connsiteX10" fmla="*/ 742128 w 1060268"/>
                <a:gd name="connsiteY10" fmla="*/ 1389884 h 1934029"/>
                <a:gd name="connsiteX11" fmla="*/ 954852 w 1060268"/>
                <a:gd name="connsiteY11" fmla="*/ 1094610 h 1934029"/>
                <a:gd name="connsiteX12" fmla="*/ 1059627 w 1060268"/>
                <a:gd name="connsiteY12" fmla="*/ 881885 h 1934029"/>
                <a:gd name="connsiteX13" fmla="*/ 996127 w 1060268"/>
                <a:gd name="connsiteY13" fmla="*/ 519935 h 1934029"/>
                <a:gd name="connsiteX14" fmla="*/ 938977 w 1060268"/>
                <a:gd name="connsiteY14" fmla="*/ 456435 h 1934029"/>
                <a:gd name="connsiteX15" fmla="*/ 881827 w 1060268"/>
                <a:gd name="connsiteY15" fmla="*/ 227835 h 1934029"/>
                <a:gd name="connsiteX16" fmla="*/ 799277 w 1060268"/>
                <a:gd name="connsiteY16" fmla="*/ 24635 h 1934029"/>
                <a:gd name="connsiteX17" fmla="*/ 697677 w 1060268"/>
                <a:gd name="connsiteY17" fmla="*/ 18285 h 1934029"/>
                <a:gd name="connsiteX0" fmla="*/ 686123 w 1048714"/>
                <a:gd name="connsiteY0" fmla="*/ 18285 h 1925416"/>
                <a:gd name="connsiteX1" fmla="*/ 794073 w 1048714"/>
                <a:gd name="connsiteY1" fmla="*/ 145285 h 1925416"/>
                <a:gd name="connsiteX2" fmla="*/ 844873 w 1048714"/>
                <a:gd name="connsiteY2" fmla="*/ 316735 h 1925416"/>
                <a:gd name="connsiteX3" fmla="*/ 946473 w 1048714"/>
                <a:gd name="connsiteY3" fmla="*/ 602485 h 1925416"/>
                <a:gd name="connsiteX4" fmla="*/ 1003623 w 1048714"/>
                <a:gd name="connsiteY4" fmla="*/ 786635 h 1925416"/>
                <a:gd name="connsiteX5" fmla="*/ 905198 w 1048714"/>
                <a:gd name="connsiteY5" fmla="*/ 1078735 h 1925416"/>
                <a:gd name="connsiteX6" fmla="*/ 743273 w 1048714"/>
                <a:gd name="connsiteY6" fmla="*/ 1304159 h 1925416"/>
                <a:gd name="connsiteX7" fmla="*/ 559124 w 1048714"/>
                <a:gd name="connsiteY7" fmla="*/ 1491484 h 1925416"/>
                <a:gd name="connsiteX8" fmla="*/ 397201 w 1048714"/>
                <a:gd name="connsiteY8" fmla="*/ 1612133 h 1925416"/>
                <a:gd name="connsiteX9" fmla="*/ 16198 w 1048714"/>
                <a:gd name="connsiteY9" fmla="*/ 1897885 h 1925416"/>
                <a:gd name="connsiteX10" fmla="*/ 136848 w 1048714"/>
                <a:gd name="connsiteY10" fmla="*/ 1856610 h 1925416"/>
                <a:gd name="connsiteX11" fmla="*/ 730574 w 1048714"/>
                <a:gd name="connsiteY11" fmla="*/ 1389884 h 1925416"/>
                <a:gd name="connsiteX12" fmla="*/ 943298 w 1048714"/>
                <a:gd name="connsiteY12" fmla="*/ 1094610 h 1925416"/>
                <a:gd name="connsiteX13" fmla="*/ 1048073 w 1048714"/>
                <a:gd name="connsiteY13" fmla="*/ 881885 h 1925416"/>
                <a:gd name="connsiteX14" fmla="*/ 984573 w 1048714"/>
                <a:gd name="connsiteY14" fmla="*/ 519935 h 1925416"/>
                <a:gd name="connsiteX15" fmla="*/ 927423 w 1048714"/>
                <a:gd name="connsiteY15" fmla="*/ 456435 h 1925416"/>
                <a:gd name="connsiteX16" fmla="*/ 870273 w 1048714"/>
                <a:gd name="connsiteY16" fmla="*/ 227835 h 1925416"/>
                <a:gd name="connsiteX17" fmla="*/ 787723 w 1048714"/>
                <a:gd name="connsiteY17" fmla="*/ 24635 h 1925416"/>
                <a:gd name="connsiteX18" fmla="*/ 686123 w 1048714"/>
                <a:gd name="connsiteY18" fmla="*/ 18285 h 1925416"/>
                <a:gd name="connsiteX0" fmla="*/ 670690 w 1033281"/>
                <a:gd name="connsiteY0" fmla="*/ 18285 h 1913662"/>
                <a:gd name="connsiteX1" fmla="*/ 778640 w 1033281"/>
                <a:gd name="connsiteY1" fmla="*/ 145285 h 1913662"/>
                <a:gd name="connsiteX2" fmla="*/ 829440 w 1033281"/>
                <a:gd name="connsiteY2" fmla="*/ 316735 h 1913662"/>
                <a:gd name="connsiteX3" fmla="*/ 931040 w 1033281"/>
                <a:gd name="connsiteY3" fmla="*/ 602485 h 1913662"/>
                <a:gd name="connsiteX4" fmla="*/ 988190 w 1033281"/>
                <a:gd name="connsiteY4" fmla="*/ 786635 h 1913662"/>
                <a:gd name="connsiteX5" fmla="*/ 889765 w 1033281"/>
                <a:gd name="connsiteY5" fmla="*/ 1078735 h 1913662"/>
                <a:gd name="connsiteX6" fmla="*/ 727840 w 1033281"/>
                <a:gd name="connsiteY6" fmla="*/ 1304159 h 1913662"/>
                <a:gd name="connsiteX7" fmla="*/ 543691 w 1033281"/>
                <a:gd name="connsiteY7" fmla="*/ 1491484 h 1913662"/>
                <a:gd name="connsiteX8" fmla="*/ 381768 w 1033281"/>
                <a:gd name="connsiteY8" fmla="*/ 1612133 h 1913662"/>
                <a:gd name="connsiteX9" fmla="*/ 143643 w 1033281"/>
                <a:gd name="connsiteY9" fmla="*/ 1783583 h 1913662"/>
                <a:gd name="connsiteX10" fmla="*/ 765 w 1033281"/>
                <a:gd name="connsiteY10" fmla="*/ 1897885 h 1913662"/>
                <a:gd name="connsiteX11" fmla="*/ 121415 w 1033281"/>
                <a:gd name="connsiteY11" fmla="*/ 1856610 h 1913662"/>
                <a:gd name="connsiteX12" fmla="*/ 715141 w 1033281"/>
                <a:gd name="connsiteY12" fmla="*/ 1389884 h 1913662"/>
                <a:gd name="connsiteX13" fmla="*/ 927865 w 1033281"/>
                <a:gd name="connsiteY13" fmla="*/ 1094610 h 1913662"/>
                <a:gd name="connsiteX14" fmla="*/ 1032640 w 1033281"/>
                <a:gd name="connsiteY14" fmla="*/ 881885 h 1913662"/>
                <a:gd name="connsiteX15" fmla="*/ 969140 w 1033281"/>
                <a:gd name="connsiteY15" fmla="*/ 519935 h 1913662"/>
                <a:gd name="connsiteX16" fmla="*/ 911990 w 1033281"/>
                <a:gd name="connsiteY16" fmla="*/ 456435 h 1913662"/>
                <a:gd name="connsiteX17" fmla="*/ 854840 w 1033281"/>
                <a:gd name="connsiteY17" fmla="*/ 227835 h 1913662"/>
                <a:gd name="connsiteX18" fmla="*/ 772290 w 1033281"/>
                <a:gd name="connsiteY18" fmla="*/ 24635 h 1913662"/>
                <a:gd name="connsiteX19" fmla="*/ 670690 w 1033281"/>
                <a:gd name="connsiteY19" fmla="*/ 18285 h 1913662"/>
                <a:gd name="connsiteX0" fmla="*/ 670690 w 1033281"/>
                <a:gd name="connsiteY0" fmla="*/ 18285 h 1913662"/>
                <a:gd name="connsiteX1" fmla="*/ 778640 w 1033281"/>
                <a:gd name="connsiteY1" fmla="*/ 145285 h 1913662"/>
                <a:gd name="connsiteX2" fmla="*/ 829440 w 1033281"/>
                <a:gd name="connsiteY2" fmla="*/ 316735 h 1913662"/>
                <a:gd name="connsiteX3" fmla="*/ 931040 w 1033281"/>
                <a:gd name="connsiteY3" fmla="*/ 602485 h 1913662"/>
                <a:gd name="connsiteX4" fmla="*/ 988190 w 1033281"/>
                <a:gd name="connsiteY4" fmla="*/ 786635 h 1913662"/>
                <a:gd name="connsiteX5" fmla="*/ 889765 w 1033281"/>
                <a:gd name="connsiteY5" fmla="*/ 1078735 h 1913662"/>
                <a:gd name="connsiteX6" fmla="*/ 727840 w 1033281"/>
                <a:gd name="connsiteY6" fmla="*/ 1304159 h 1913662"/>
                <a:gd name="connsiteX7" fmla="*/ 505591 w 1033281"/>
                <a:gd name="connsiteY7" fmla="*/ 1459734 h 1913662"/>
                <a:gd name="connsiteX8" fmla="*/ 381768 w 1033281"/>
                <a:gd name="connsiteY8" fmla="*/ 1612133 h 1913662"/>
                <a:gd name="connsiteX9" fmla="*/ 143643 w 1033281"/>
                <a:gd name="connsiteY9" fmla="*/ 1783583 h 1913662"/>
                <a:gd name="connsiteX10" fmla="*/ 765 w 1033281"/>
                <a:gd name="connsiteY10" fmla="*/ 1897885 h 1913662"/>
                <a:gd name="connsiteX11" fmla="*/ 121415 w 1033281"/>
                <a:gd name="connsiteY11" fmla="*/ 1856610 h 1913662"/>
                <a:gd name="connsiteX12" fmla="*/ 715141 w 1033281"/>
                <a:gd name="connsiteY12" fmla="*/ 1389884 h 1913662"/>
                <a:gd name="connsiteX13" fmla="*/ 927865 w 1033281"/>
                <a:gd name="connsiteY13" fmla="*/ 1094610 h 1913662"/>
                <a:gd name="connsiteX14" fmla="*/ 1032640 w 1033281"/>
                <a:gd name="connsiteY14" fmla="*/ 881885 h 1913662"/>
                <a:gd name="connsiteX15" fmla="*/ 969140 w 1033281"/>
                <a:gd name="connsiteY15" fmla="*/ 519935 h 1913662"/>
                <a:gd name="connsiteX16" fmla="*/ 911990 w 1033281"/>
                <a:gd name="connsiteY16" fmla="*/ 456435 h 1913662"/>
                <a:gd name="connsiteX17" fmla="*/ 854840 w 1033281"/>
                <a:gd name="connsiteY17" fmla="*/ 227835 h 1913662"/>
                <a:gd name="connsiteX18" fmla="*/ 772290 w 1033281"/>
                <a:gd name="connsiteY18" fmla="*/ 24635 h 1913662"/>
                <a:gd name="connsiteX19" fmla="*/ 670690 w 1033281"/>
                <a:gd name="connsiteY19" fmla="*/ 18285 h 1913662"/>
                <a:gd name="connsiteX0" fmla="*/ 671028 w 1033619"/>
                <a:gd name="connsiteY0" fmla="*/ 18285 h 1916150"/>
                <a:gd name="connsiteX1" fmla="*/ 778978 w 1033619"/>
                <a:gd name="connsiteY1" fmla="*/ 145285 h 1916150"/>
                <a:gd name="connsiteX2" fmla="*/ 829778 w 1033619"/>
                <a:gd name="connsiteY2" fmla="*/ 316735 h 1916150"/>
                <a:gd name="connsiteX3" fmla="*/ 931378 w 1033619"/>
                <a:gd name="connsiteY3" fmla="*/ 602485 h 1916150"/>
                <a:gd name="connsiteX4" fmla="*/ 988528 w 1033619"/>
                <a:gd name="connsiteY4" fmla="*/ 786635 h 1916150"/>
                <a:gd name="connsiteX5" fmla="*/ 890103 w 1033619"/>
                <a:gd name="connsiteY5" fmla="*/ 1078735 h 1916150"/>
                <a:gd name="connsiteX6" fmla="*/ 728178 w 1033619"/>
                <a:gd name="connsiteY6" fmla="*/ 1304159 h 1916150"/>
                <a:gd name="connsiteX7" fmla="*/ 505929 w 1033619"/>
                <a:gd name="connsiteY7" fmla="*/ 1459734 h 1916150"/>
                <a:gd name="connsiteX8" fmla="*/ 382106 w 1033619"/>
                <a:gd name="connsiteY8" fmla="*/ 1612133 h 1916150"/>
                <a:gd name="connsiteX9" fmla="*/ 143981 w 1033619"/>
                <a:gd name="connsiteY9" fmla="*/ 1783583 h 1916150"/>
                <a:gd name="connsiteX10" fmla="*/ 1103 w 1033619"/>
                <a:gd name="connsiteY10" fmla="*/ 1897885 h 1916150"/>
                <a:gd name="connsiteX11" fmla="*/ 121753 w 1033619"/>
                <a:gd name="connsiteY11" fmla="*/ 1856610 h 1916150"/>
                <a:gd name="connsiteX12" fmla="*/ 756754 w 1033619"/>
                <a:gd name="connsiteY12" fmla="*/ 1348609 h 1916150"/>
                <a:gd name="connsiteX13" fmla="*/ 928203 w 1033619"/>
                <a:gd name="connsiteY13" fmla="*/ 1094610 h 1916150"/>
                <a:gd name="connsiteX14" fmla="*/ 1032978 w 1033619"/>
                <a:gd name="connsiteY14" fmla="*/ 881885 h 1916150"/>
                <a:gd name="connsiteX15" fmla="*/ 969478 w 1033619"/>
                <a:gd name="connsiteY15" fmla="*/ 519935 h 1916150"/>
                <a:gd name="connsiteX16" fmla="*/ 912328 w 1033619"/>
                <a:gd name="connsiteY16" fmla="*/ 456435 h 1916150"/>
                <a:gd name="connsiteX17" fmla="*/ 855178 w 1033619"/>
                <a:gd name="connsiteY17" fmla="*/ 227835 h 1916150"/>
                <a:gd name="connsiteX18" fmla="*/ 772628 w 1033619"/>
                <a:gd name="connsiteY18" fmla="*/ 24635 h 1916150"/>
                <a:gd name="connsiteX19" fmla="*/ 671028 w 1033619"/>
                <a:gd name="connsiteY19" fmla="*/ 18285 h 1916150"/>
                <a:gd name="connsiteX0" fmla="*/ 670234 w 1032825"/>
                <a:gd name="connsiteY0" fmla="*/ 18285 h 1907069"/>
                <a:gd name="connsiteX1" fmla="*/ 778184 w 1032825"/>
                <a:gd name="connsiteY1" fmla="*/ 145285 h 1907069"/>
                <a:gd name="connsiteX2" fmla="*/ 828984 w 1032825"/>
                <a:gd name="connsiteY2" fmla="*/ 316735 h 1907069"/>
                <a:gd name="connsiteX3" fmla="*/ 930584 w 1032825"/>
                <a:gd name="connsiteY3" fmla="*/ 602485 h 1907069"/>
                <a:gd name="connsiteX4" fmla="*/ 987734 w 1032825"/>
                <a:gd name="connsiteY4" fmla="*/ 786635 h 1907069"/>
                <a:gd name="connsiteX5" fmla="*/ 889309 w 1032825"/>
                <a:gd name="connsiteY5" fmla="*/ 1078735 h 1907069"/>
                <a:gd name="connsiteX6" fmla="*/ 727384 w 1032825"/>
                <a:gd name="connsiteY6" fmla="*/ 1304159 h 1907069"/>
                <a:gd name="connsiteX7" fmla="*/ 505135 w 1032825"/>
                <a:gd name="connsiteY7" fmla="*/ 1459734 h 1907069"/>
                <a:gd name="connsiteX8" fmla="*/ 381312 w 1032825"/>
                <a:gd name="connsiteY8" fmla="*/ 1612133 h 1907069"/>
                <a:gd name="connsiteX9" fmla="*/ 143187 w 1032825"/>
                <a:gd name="connsiteY9" fmla="*/ 1783583 h 1907069"/>
                <a:gd name="connsiteX10" fmla="*/ 309 w 1032825"/>
                <a:gd name="connsiteY10" fmla="*/ 1897885 h 1907069"/>
                <a:gd name="connsiteX11" fmla="*/ 120959 w 1032825"/>
                <a:gd name="connsiteY11" fmla="*/ 1856610 h 1907069"/>
                <a:gd name="connsiteX12" fmla="*/ 571812 w 1032825"/>
                <a:gd name="connsiteY12" fmla="*/ 1513708 h 1907069"/>
                <a:gd name="connsiteX13" fmla="*/ 755960 w 1032825"/>
                <a:gd name="connsiteY13" fmla="*/ 1348609 h 1907069"/>
                <a:gd name="connsiteX14" fmla="*/ 927409 w 1032825"/>
                <a:gd name="connsiteY14" fmla="*/ 1094610 h 1907069"/>
                <a:gd name="connsiteX15" fmla="*/ 1032184 w 1032825"/>
                <a:gd name="connsiteY15" fmla="*/ 881885 h 1907069"/>
                <a:gd name="connsiteX16" fmla="*/ 968684 w 1032825"/>
                <a:gd name="connsiteY16" fmla="*/ 519935 h 1907069"/>
                <a:gd name="connsiteX17" fmla="*/ 911534 w 1032825"/>
                <a:gd name="connsiteY17" fmla="*/ 456435 h 1907069"/>
                <a:gd name="connsiteX18" fmla="*/ 854384 w 1032825"/>
                <a:gd name="connsiteY18" fmla="*/ 227835 h 1907069"/>
                <a:gd name="connsiteX19" fmla="*/ 771834 w 1032825"/>
                <a:gd name="connsiteY19" fmla="*/ 24635 h 1907069"/>
                <a:gd name="connsiteX20" fmla="*/ 670234 w 1032825"/>
                <a:gd name="connsiteY20" fmla="*/ 18285 h 1907069"/>
                <a:gd name="connsiteX0" fmla="*/ 670194 w 1032785"/>
                <a:gd name="connsiteY0" fmla="*/ 18285 h 1907816"/>
                <a:gd name="connsiteX1" fmla="*/ 778144 w 1032785"/>
                <a:gd name="connsiteY1" fmla="*/ 145285 h 1907816"/>
                <a:gd name="connsiteX2" fmla="*/ 828944 w 1032785"/>
                <a:gd name="connsiteY2" fmla="*/ 316735 h 1907816"/>
                <a:gd name="connsiteX3" fmla="*/ 930544 w 1032785"/>
                <a:gd name="connsiteY3" fmla="*/ 602485 h 1907816"/>
                <a:gd name="connsiteX4" fmla="*/ 987694 w 1032785"/>
                <a:gd name="connsiteY4" fmla="*/ 786635 h 1907816"/>
                <a:gd name="connsiteX5" fmla="*/ 889269 w 1032785"/>
                <a:gd name="connsiteY5" fmla="*/ 1078735 h 1907816"/>
                <a:gd name="connsiteX6" fmla="*/ 727344 w 1032785"/>
                <a:gd name="connsiteY6" fmla="*/ 1304159 h 1907816"/>
                <a:gd name="connsiteX7" fmla="*/ 505095 w 1032785"/>
                <a:gd name="connsiteY7" fmla="*/ 1459734 h 1907816"/>
                <a:gd name="connsiteX8" fmla="*/ 381272 w 1032785"/>
                <a:gd name="connsiteY8" fmla="*/ 1612133 h 1907816"/>
                <a:gd name="connsiteX9" fmla="*/ 143147 w 1032785"/>
                <a:gd name="connsiteY9" fmla="*/ 1783583 h 1907816"/>
                <a:gd name="connsiteX10" fmla="*/ 269 w 1032785"/>
                <a:gd name="connsiteY10" fmla="*/ 1897885 h 1907816"/>
                <a:gd name="connsiteX11" fmla="*/ 120919 w 1032785"/>
                <a:gd name="connsiteY11" fmla="*/ 1856610 h 1907816"/>
                <a:gd name="connsiteX12" fmla="*/ 540022 w 1032785"/>
                <a:gd name="connsiteY12" fmla="*/ 1497833 h 1907816"/>
                <a:gd name="connsiteX13" fmla="*/ 755920 w 1032785"/>
                <a:gd name="connsiteY13" fmla="*/ 1348609 h 1907816"/>
                <a:gd name="connsiteX14" fmla="*/ 927369 w 1032785"/>
                <a:gd name="connsiteY14" fmla="*/ 1094610 h 1907816"/>
                <a:gd name="connsiteX15" fmla="*/ 1032144 w 1032785"/>
                <a:gd name="connsiteY15" fmla="*/ 881885 h 1907816"/>
                <a:gd name="connsiteX16" fmla="*/ 968644 w 1032785"/>
                <a:gd name="connsiteY16" fmla="*/ 519935 h 1907816"/>
                <a:gd name="connsiteX17" fmla="*/ 911494 w 1032785"/>
                <a:gd name="connsiteY17" fmla="*/ 456435 h 1907816"/>
                <a:gd name="connsiteX18" fmla="*/ 854344 w 1032785"/>
                <a:gd name="connsiteY18" fmla="*/ 227835 h 1907816"/>
                <a:gd name="connsiteX19" fmla="*/ 771794 w 1032785"/>
                <a:gd name="connsiteY19" fmla="*/ 24635 h 1907816"/>
                <a:gd name="connsiteX20" fmla="*/ 670194 w 1032785"/>
                <a:gd name="connsiteY20" fmla="*/ 18285 h 1907816"/>
                <a:gd name="connsiteX0" fmla="*/ 670194 w 1032785"/>
                <a:gd name="connsiteY0" fmla="*/ 18285 h 1907816"/>
                <a:gd name="connsiteX1" fmla="*/ 778144 w 1032785"/>
                <a:gd name="connsiteY1" fmla="*/ 145285 h 1907816"/>
                <a:gd name="connsiteX2" fmla="*/ 828944 w 1032785"/>
                <a:gd name="connsiteY2" fmla="*/ 316735 h 1907816"/>
                <a:gd name="connsiteX3" fmla="*/ 930544 w 1032785"/>
                <a:gd name="connsiteY3" fmla="*/ 602485 h 1907816"/>
                <a:gd name="connsiteX4" fmla="*/ 987694 w 1032785"/>
                <a:gd name="connsiteY4" fmla="*/ 786635 h 1907816"/>
                <a:gd name="connsiteX5" fmla="*/ 889269 w 1032785"/>
                <a:gd name="connsiteY5" fmla="*/ 1078735 h 1907816"/>
                <a:gd name="connsiteX6" fmla="*/ 727344 w 1032785"/>
                <a:gd name="connsiteY6" fmla="*/ 1304159 h 1907816"/>
                <a:gd name="connsiteX7" fmla="*/ 505095 w 1032785"/>
                <a:gd name="connsiteY7" fmla="*/ 1459734 h 1907816"/>
                <a:gd name="connsiteX8" fmla="*/ 308247 w 1032785"/>
                <a:gd name="connsiteY8" fmla="*/ 1554983 h 1907816"/>
                <a:gd name="connsiteX9" fmla="*/ 143147 w 1032785"/>
                <a:gd name="connsiteY9" fmla="*/ 1783583 h 1907816"/>
                <a:gd name="connsiteX10" fmla="*/ 269 w 1032785"/>
                <a:gd name="connsiteY10" fmla="*/ 1897885 h 1907816"/>
                <a:gd name="connsiteX11" fmla="*/ 120919 w 1032785"/>
                <a:gd name="connsiteY11" fmla="*/ 1856610 h 1907816"/>
                <a:gd name="connsiteX12" fmla="*/ 540022 w 1032785"/>
                <a:gd name="connsiteY12" fmla="*/ 1497833 h 1907816"/>
                <a:gd name="connsiteX13" fmla="*/ 755920 w 1032785"/>
                <a:gd name="connsiteY13" fmla="*/ 1348609 h 1907816"/>
                <a:gd name="connsiteX14" fmla="*/ 927369 w 1032785"/>
                <a:gd name="connsiteY14" fmla="*/ 1094610 h 1907816"/>
                <a:gd name="connsiteX15" fmla="*/ 1032144 w 1032785"/>
                <a:gd name="connsiteY15" fmla="*/ 881885 h 1907816"/>
                <a:gd name="connsiteX16" fmla="*/ 968644 w 1032785"/>
                <a:gd name="connsiteY16" fmla="*/ 519935 h 1907816"/>
                <a:gd name="connsiteX17" fmla="*/ 911494 w 1032785"/>
                <a:gd name="connsiteY17" fmla="*/ 456435 h 1907816"/>
                <a:gd name="connsiteX18" fmla="*/ 854344 w 1032785"/>
                <a:gd name="connsiteY18" fmla="*/ 227835 h 1907816"/>
                <a:gd name="connsiteX19" fmla="*/ 771794 w 1032785"/>
                <a:gd name="connsiteY19" fmla="*/ 24635 h 1907816"/>
                <a:gd name="connsiteX20" fmla="*/ 670194 w 1032785"/>
                <a:gd name="connsiteY20" fmla="*/ 18285 h 1907816"/>
                <a:gd name="connsiteX0" fmla="*/ 670093 w 1032684"/>
                <a:gd name="connsiteY0" fmla="*/ 18285 h 1903355"/>
                <a:gd name="connsiteX1" fmla="*/ 778043 w 1032684"/>
                <a:gd name="connsiteY1" fmla="*/ 145285 h 1903355"/>
                <a:gd name="connsiteX2" fmla="*/ 828843 w 1032684"/>
                <a:gd name="connsiteY2" fmla="*/ 316735 h 1903355"/>
                <a:gd name="connsiteX3" fmla="*/ 930443 w 1032684"/>
                <a:gd name="connsiteY3" fmla="*/ 602485 h 1903355"/>
                <a:gd name="connsiteX4" fmla="*/ 987593 w 1032684"/>
                <a:gd name="connsiteY4" fmla="*/ 786635 h 1903355"/>
                <a:gd name="connsiteX5" fmla="*/ 889168 w 1032684"/>
                <a:gd name="connsiteY5" fmla="*/ 1078735 h 1903355"/>
                <a:gd name="connsiteX6" fmla="*/ 727243 w 1032684"/>
                <a:gd name="connsiteY6" fmla="*/ 1304159 h 1903355"/>
                <a:gd name="connsiteX7" fmla="*/ 504994 w 1032684"/>
                <a:gd name="connsiteY7" fmla="*/ 1459734 h 1903355"/>
                <a:gd name="connsiteX8" fmla="*/ 308146 w 1032684"/>
                <a:gd name="connsiteY8" fmla="*/ 1554983 h 1903355"/>
                <a:gd name="connsiteX9" fmla="*/ 143046 w 1032684"/>
                <a:gd name="connsiteY9" fmla="*/ 1783583 h 1903355"/>
                <a:gd name="connsiteX10" fmla="*/ 168 w 1032684"/>
                <a:gd name="connsiteY10" fmla="*/ 1897885 h 1903355"/>
                <a:gd name="connsiteX11" fmla="*/ 120818 w 1032684"/>
                <a:gd name="connsiteY11" fmla="*/ 1856610 h 1903355"/>
                <a:gd name="connsiteX12" fmla="*/ 397046 w 1032684"/>
                <a:gd name="connsiteY12" fmla="*/ 1612133 h 1903355"/>
                <a:gd name="connsiteX13" fmla="*/ 539921 w 1032684"/>
                <a:gd name="connsiteY13" fmla="*/ 1497833 h 1903355"/>
                <a:gd name="connsiteX14" fmla="*/ 755819 w 1032684"/>
                <a:gd name="connsiteY14" fmla="*/ 1348609 h 1903355"/>
                <a:gd name="connsiteX15" fmla="*/ 927268 w 1032684"/>
                <a:gd name="connsiteY15" fmla="*/ 1094610 h 1903355"/>
                <a:gd name="connsiteX16" fmla="*/ 1032043 w 1032684"/>
                <a:gd name="connsiteY16" fmla="*/ 881885 h 1903355"/>
                <a:gd name="connsiteX17" fmla="*/ 968543 w 1032684"/>
                <a:gd name="connsiteY17" fmla="*/ 519935 h 1903355"/>
                <a:gd name="connsiteX18" fmla="*/ 911393 w 1032684"/>
                <a:gd name="connsiteY18" fmla="*/ 456435 h 1903355"/>
                <a:gd name="connsiteX19" fmla="*/ 854243 w 1032684"/>
                <a:gd name="connsiteY19" fmla="*/ 227835 h 1903355"/>
                <a:gd name="connsiteX20" fmla="*/ 771693 w 1032684"/>
                <a:gd name="connsiteY20" fmla="*/ 24635 h 1903355"/>
                <a:gd name="connsiteX21" fmla="*/ 670093 w 1032684"/>
                <a:gd name="connsiteY21" fmla="*/ 18285 h 1903355"/>
                <a:gd name="connsiteX0" fmla="*/ 670076 w 1032667"/>
                <a:gd name="connsiteY0" fmla="*/ 18285 h 1904257"/>
                <a:gd name="connsiteX1" fmla="*/ 778026 w 1032667"/>
                <a:gd name="connsiteY1" fmla="*/ 145285 h 1904257"/>
                <a:gd name="connsiteX2" fmla="*/ 828826 w 1032667"/>
                <a:gd name="connsiteY2" fmla="*/ 316735 h 1904257"/>
                <a:gd name="connsiteX3" fmla="*/ 930426 w 1032667"/>
                <a:gd name="connsiteY3" fmla="*/ 602485 h 1904257"/>
                <a:gd name="connsiteX4" fmla="*/ 987576 w 1032667"/>
                <a:gd name="connsiteY4" fmla="*/ 786635 h 1904257"/>
                <a:gd name="connsiteX5" fmla="*/ 889151 w 1032667"/>
                <a:gd name="connsiteY5" fmla="*/ 1078735 h 1904257"/>
                <a:gd name="connsiteX6" fmla="*/ 727226 w 1032667"/>
                <a:gd name="connsiteY6" fmla="*/ 1304159 h 1904257"/>
                <a:gd name="connsiteX7" fmla="*/ 504977 w 1032667"/>
                <a:gd name="connsiteY7" fmla="*/ 1459734 h 1904257"/>
                <a:gd name="connsiteX8" fmla="*/ 308129 w 1032667"/>
                <a:gd name="connsiteY8" fmla="*/ 1554983 h 1904257"/>
                <a:gd name="connsiteX9" fmla="*/ 143029 w 1032667"/>
                <a:gd name="connsiteY9" fmla="*/ 1783583 h 1904257"/>
                <a:gd name="connsiteX10" fmla="*/ 151 w 1032667"/>
                <a:gd name="connsiteY10" fmla="*/ 1897885 h 1904257"/>
                <a:gd name="connsiteX11" fmla="*/ 120801 w 1032667"/>
                <a:gd name="connsiteY11" fmla="*/ 1856610 h 1904257"/>
                <a:gd name="connsiteX12" fmla="*/ 352579 w 1032667"/>
                <a:gd name="connsiteY12" fmla="*/ 1583558 h 1904257"/>
                <a:gd name="connsiteX13" fmla="*/ 539904 w 1032667"/>
                <a:gd name="connsiteY13" fmla="*/ 1497833 h 1904257"/>
                <a:gd name="connsiteX14" fmla="*/ 755802 w 1032667"/>
                <a:gd name="connsiteY14" fmla="*/ 1348609 h 1904257"/>
                <a:gd name="connsiteX15" fmla="*/ 927251 w 1032667"/>
                <a:gd name="connsiteY15" fmla="*/ 1094610 h 1904257"/>
                <a:gd name="connsiteX16" fmla="*/ 1032026 w 1032667"/>
                <a:gd name="connsiteY16" fmla="*/ 881885 h 1904257"/>
                <a:gd name="connsiteX17" fmla="*/ 968526 w 1032667"/>
                <a:gd name="connsiteY17" fmla="*/ 519935 h 1904257"/>
                <a:gd name="connsiteX18" fmla="*/ 911376 w 1032667"/>
                <a:gd name="connsiteY18" fmla="*/ 456435 h 1904257"/>
                <a:gd name="connsiteX19" fmla="*/ 854226 w 1032667"/>
                <a:gd name="connsiteY19" fmla="*/ 227835 h 1904257"/>
                <a:gd name="connsiteX20" fmla="*/ 771676 w 1032667"/>
                <a:gd name="connsiteY20" fmla="*/ 24635 h 1904257"/>
                <a:gd name="connsiteX21" fmla="*/ 670076 w 1032667"/>
                <a:gd name="connsiteY21" fmla="*/ 18285 h 1904257"/>
                <a:gd name="connsiteX0" fmla="*/ 670037 w 1032628"/>
                <a:gd name="connsiteY0" fmla="*/ 18285 h 1900892"/>
                <a:gd name="connsiteX1" fmla="*/ 777987 w 1032628"/>
                <a:gd name="connsiteY1" fmla="*/ 145285 h 1900892"/>
                <a:gd name="connsiteX2" fmla="*/ 828787 w 1032628"/>
                <a:gd name="connsiteY2" fmla="*/ 316735 h 1900892"/>
                <a:gd name="connsiteX3" fmla="*/ 930387 w 1032628"/>
                <a:gd name="connsiteY3" fmla="*/ 602485 h 1900892"/>
                <a:gd name="connsiteX4" fmla="*/ 987537 w 1032628"/>
                <a:gd name="connsiteY4" fmla="*/ 786635 h 1900892"/>
                <a:gd name="connsiteX5" fmla="*/ 889112 w 1032628"/>
                <a:gd name="connsiteY5" fmla="*/ 1078735 h 1900892"/>
                <a:gd name="connsiteX6" fmla="*/ 727187 w 1032628"/>
                <a:gd name="connsiteY6" fmla="*/ 1304159 h 1900892"/>
                <a:gd name="connsiteX7" fmla="*/ 504938 w 1032628"/>
                <a:gd name="connsiteY7" fmla="*/ 1459734 h 1900892"/>
                <a:gd name="connsiteX8" fmla="*/ 308090 w 1032628"/>
                <a:gd name="connsiteY8" fmla="*/ 1554983 h 1900892"/>
                <a:gd name="connsiteX9" fmla="*/ 142990 w 1032628"/>
                <a:gd name="connsiteY9" fmla="*/ 1783583 h 1900892"/>
                <a:gd name="connsiteX10" fmla="*/ 112 w 1032628"/>
                <a:gd name="connsiteY10" fmla="*/ 1897885 h 1900892"/>
                <a:gd name="connsiteX11" fmla="*/ 120762 w 1032628"/>
                <a:gd name="connsiteY11" fmla="*/ 1856610 h 1900892"/>
                <a:gd name="connsiteX12" fmla="*/ 209664 w 1032628"/>
                <a:gd name="connsiteY12" fmla="*/ 1739134 h 1900892"/>
                <a:gd name="connsiteX13" fmla="*/ 352540 w 1032628"/>
                <a:gd name="connsiteY13" fmla="*/ 1583558 h 1900892"/>
                <a:gd name="connsiteX14" fmla="*/ 539865 w 1032628"/>
                <a:gd name="connsiteY14" fmla="*/ 1497833 h 1900892"/>
                <a:gd name="connsiteX15" fmla="*/ 755763 w 1032628"/>
                <a:gd name="connsiteY15" fmla="*/ 1348609 h 1900892"/>
                <a:gd name="connsiteX16" fmla="*/ 927212 w 1032628"/>
                <a:gd name="connsiteY16" fmla="*/ 1094610 h 1900892"/>
                <a:gd name="connsiteX17" fmla="*/ 1031987 w 1032628"/>
                <a:gd name="connsiteY17" fmla="*/ 881885 h 1900892"/>
                <a:gd name="connsiteX18" fmla="*/ 968487 w 1032628"/>
                <a:gd name="connsiteY18" fmla="*/ 519935 h 1900892"/>
                <a:gd name="connsiteX19" fmla="*/ 911337 w 1032628"/>
                <a:gd name="connsiteY19" fmla="*/ 456435 h 1900892"/>
                <a:gd name="connsiteX20" fmla="*/ 854187 w 1032628"/>
                <a:gd name="connsiteY20" fmla="*/ 227835 h 1900892"/>
                <a:gd name="connsiteX21" fmla="*/ 771637 w 1032628"/>
                <a:gd name="connsiteY21" fmla="*/ 24635 h 1900892"/>
                <a:gd name="connsiteX22" fmla="*/ 670037 w 1032628"/>
                <a:gd name="connsiteY22" fmla="*/ 18285 h 1900892"/>
                <a:gd name="connsiteX0" fmla="*/ 670509 w 1033100"/>
                <a:gd name="connsiteY0" fmla="*/ 18285 h 1904695"/>
                <a:gd name="connsiteX1" fmla="*/ 778459 w 1033100"/>
                <a:gd name="connsiteY1" fmla="*/ 145285 h 1904695"/>
                <a:gd name="connsiteX2" fmla="*/ 829259 w 1033100"/>
                <a:gd name="connsiteY2" fmla="*/ 316735 h 1904695"/>
                <a:gd name="connsiteX3" fmla="*/ 930859 w 1033100"/>
                <a:gd name="connsiteY3" fmla="*/ 602485 h 1904695"/>
                <a:gd name="connsiteX4" fmla="*/ 988009 w 1033100"/>
                <a:gd name="connsiteY4" fmla="*/ 786635 h 1904695"/>
                <a:gd name="connsiteX5" fmla="*/ 889584 w 1033100"/>
                <a:gd name="connsiteY5" fmla="*/ 1078735 h 1904695"/>
                <a:gd name="connsiteX6" fmla="*/ 727659 w 1033100"/>
                <a:gd name="connsiteY6" fmla="*/ 1304159 h 1904695"/>
                <a:gd name="connsiteX7" fmla="*/ 505410 w 1033100"/>
                <a:gd name="connsiteY7" fmla="*/ 1459734 h 1904695"/>
                <a:gd name="connsiteX8" fmla="*/ 308562 w 1033100"/>
                <a:gd name="connsiteY8" fmla="*/ 1554983 h 1904695"/>
                <a:gd name="connsiteX9" fmla="*/ 89487 w 1033100"/>
                <a:gd name="connsiteY9" fmla="*/ 1723258 h 1904695"/>
                <a:gd name="connsiteX10" fmla="*/ 584 w 1033100"/>
                <a:gd name="connsiteY10" fmla="*/ 1897885 h 1904695"/>
                <a:gd name="connsiteX11" fmla="*/ 121234 w 1033100"/>
                <a:gd name="connsiteY11" fmla="*/ 1856610 h 1904695"/>
                <a:gd name="connsiteX12" fmla="*/ 210136 w 1033100"/>
                <a:gd name="connsiteY12" fmla="*/ 1739134 h 1904695"/>
                <a:gd name="connsiteX13" fmla="*/ 353012 w 1033100"/>
                <a:gd name="connsiteY13" fmla="*/ 1583558 h 1904695"/>
                <a:gd name="connsiteX14" fmla="*/ 540337 w 1033100"/>
                <a:gd name="connsiteY14" fmla="*/ 1497833 h 1904695"/>
                <a:gd name="connsiteX15" fmla="*/ 756235 w 1033100"/>
                <a:gd name="connsiteY15" fmla="*/ 1348609 h 1904695"/>
                <a:gd name="connsiteX16" fmla="*/ 927684 w 1033100"/>
                <a:gd name="connsiteY16" fmla="*/ 1094610 h 1904695"/>
                <a:gd name="connsiteX17" fmla="*/ 1032459 w 1033100"/>
                <a:gd name="connsiteY17" fmla="*/ 881885 h 1904695"/>
                <a:gd name="connsiteX18" fmla="*/ 968959 w 1033100"/>
                <a:gd name="connsiteY18" fmla="*/ 519935 h 1904695"/>
                <a:gd name="connsiteX19" fmla="*/ 911809 w 1033100"/>
                <a:gd name="connsiteY19" fmla="*/ 456435 h 1904695"/>
                <a:gd name="connsiteX20" fmla="*/ 854659 w 1033100"/>
                <a:gd name="connsiteY20" fmla="*/ 227835 h 1904695"/>
                <a:gd name="connsiteX21" fmla="*/ 772109 w 1033100"/>
                <a:gd name="connsiteY21" fmla="*/ 24635 h 1904695"/>
                <a:gd name="connsiteX22" fmla="*/ 670509 w 1033100"/>
                <a:gd name="connsiteY22" fmla="*/ 18285 h 1904695"/>
                <a:gd name="connsiteX0" fmla="*/ 670509 w 1033100"/>
                <a:gd name="connsiteY0" fmla="*/ 18285 h 1904582"/>
                <a:gd name="connsiteX1" fmla="*/ 778459 w 1033100"/>
                <a:gd name="connsiteY1" fmla="*/ 145285 h 1904582"/>
                <a:gd name="connsiteX2" fmla="*/ 829259 w 1033100"/>
                <a:gd name="connsiteY2" fmla="*/ 316735 h 1904582"/>
                <a:gd name="connsiteX3" fmla="*/ 930859 w 1033100"/>
                <a:gd name="connsiteY3" fmla="*/ 602485 h 1904582"/>
                <a:gd name="connsiteX4" fmla="*/ 988009 w 1033100"/>
                <a:gd name="connsiteY4" fmla="*/ 786635 h 1904582"/>
                <a:gd name="connsiteX5" fmla="*/ 889584 w 1033100"/>
                <a:gd name="connsiteY5" fmla="*/ 1078735 h 1904582"/>
                <a:gd name="connsiteX6" fmla="*/ 727659 w 1033100"/>
                <a:gd name="connsiteY6" fmla="*/ 1304159 h 1904582"/>
                <a:gd name="connsiteX7" fmla="*/ 505410 w 1033100"/>
                <a:gd name="connsiteY7" fmla="*/ 1459734 h 1904582"/>
                <a:gd name="connsiteX8" fmla="*/ 308562 w 1033100"/>
                <a:gd name="connsiteY8" fmla="*/ 1554983 h 1904582"/>
                <a:gd name="connsiteX9" fmla="*/ 89487 w 1033100"/>
                <a:gd name="connsiteY9" fmla="*/ 1723258 h 1904582"/>
                <a:gd name="connsiteX10" fmla="*/ 584 w 1033100"/>
                <a:gd name="connsiteY10" fmla="*/ 1897885 h 1904582"/>
                <a:gd name="connsiteX11" fmla="*/ 121234 w 1033100"/>
                <a:gd name="connsiteY11" fmla="*/ 1856610 h 1904582"/>
                <a:gd name="connsiteX12" fmla="*/ 121236 w 1033100"/>
                <a:gd name="connsiteY12" fmla="*/ 1745484 h 1904582"/>
                <a:gd name="connsiteX13" fmla="*/ 353012 w 1033100"/>
                <a:gd name="connsiteY13" fmla="*/ 1583558 h 1904582"/>
                <a:gd name="connsiteX14" fmla="*/ 540337 w 1033100"/>
                <a:gd name="connsiteY14" fmla="*/ 1497833 h 1904582"/>
                <a:gd name="connsiteX15" fmla="*/ 756235 w 1033100"/>
                <a:gd name="connsiteY15" fmla="*/ 1348609 h 1904582"/>
                <a:gd name="connsiteX16" fmla="*/ 927684 w 1033100"/>
                <a:gd name="connsiteY16" fmla="*/ 1094610 h 1904582"/>
                <a:gd name="connsiteX17" fmla="*/ 1032459 w 1033100"/>
                <a:gd name="connsiteY17" fmla="*/ 881885 h 1904582"/>
                <a:gd name="connsiteX18" fmla="*/ 968959 w 1033100"/>
                <a:gd name="connsiteY18" fmla="*/ 519935 h 1904582"/>
                <a:gd name="connsiteX19" fmla="*/ 911809 w 1033100"/>
                <a:gd name="connsiteY19" fmla="*/ 456435 h 1904582"/>
                <a:gd name="connsiteX20" fmla="*/ 854659 w 1033100"/>
                <a:gd name="connsiteY20" fmla="*/ 227835 h 1904582"/>
                <a:gd name="connsiteX21" fmla="*/ 772109 w 1033100"/>
                <a:gd name="connsiteY21" fmla="*/ 24635 h 1904582"/>
                <a:gd name="connsiteX22" fmla="*/ 670509 w 1033100"/>
                <a:gd name="connsiteY22" fmla="*/ 18285 h 1904582"/>
                <a:gd name="connsiteX0" fmla="*/ 670062 w 1032653"/>
                <a:gd name="connsiteY0" fmla="*/ 18285 h 1913736"/>
                <a:gd name="connsiteX1" fmla="*/ 778012 w 1032653"/>
                <a:gd name="connsiteY1" fmla="*/ 145285 h 1913736"/>
                <a:gd name="connsiteX2" fmla="*/ 828812 w 1032653"/>
                <a:gd name="connsiteY2" fmla="*/ 316735 h 1913736"/>
                <a:gd name="connsiteX3" fmla="*/ 930412 w 1032653"/>
                <a:gd name="connsiteY3" fmla="*/ 602485 h 1913736"/>
                <a:gd name="connsiteX4" fmla="*/ 987562 w 1032653"/>
                <a:gd name="connsiteY4" fmla="*/ 786635 h 1913736"/>
                <a:gd name="connsiteX5" fmla="*/ 889137 w 1032653"/>
                <a:gd name="connsiteY5" fmla="*/ 1078735 h 1913736"/>
                <a:gd name="connsiteX6" fmla="*/ 727212 w 1032653"/>
                <a:gd name="connsiteY6" fmla="*/ 1304159 h 1913736"/>
                <a:gd name="connsiteX7" fmla="*/ 504963 w 1032653"/>
                <a:gd name="connsiteY7" fmla="*/ 1459734 h 1913736"/>
                <a:gd name="connsiteX8" fmla="*/ 308115 w 1032653"/>
                <a:gd name="connsiteY8" fmla="*/ 1554983 h 1913736"/>
                <a:gd name="connsiteX9" fmla="*/ 89040 w 1032653"/>
                <a:gd name="connsiteY9" fmla="*/ 1723258 h 1913736"/>
                <a:gd name="connsiteX10" fmla="*/ 137 w 1032653"/>
                <a:gd name="connsiteY10" fmla="*/ 1897885 h 1913736"/>
                <a:gd name="connsiteX11" fmla="*/ 69987 w 1032653"/>
                <a:gd name="connsiteY11" fmla="*/ 1888360 h 1913736"/>
                <a:gd name="connsiteX12" fmla="*/ 120789 w 1032653"/>
                <a:gd name="connsiteY12" fmla="*/ 1745484 h 1913736"/>
                <a:gd name="connsiteX13" fmla="*/ 352565 w 1032653"/>
                <a:gd name="connsiteY13" fmla="*/ 1583558 h 1913736"/>
                <a:gd name="connsiteX14" fmla="*/ 539890 w 1032653"/>
                <a:gd name="connsiteY14" fmla="*/ 1497833 h 1913736"/>
                <a:gd name="connsiteX15" fmla="*/ 755788 w 1032653"/>
                <a:gd name="connsiteY15" fmla="*/ 1348609 h 1913736"/>
                <a:gd name="connsiteX16" fmla="*/ 927237 w 1032653"/>
                <a:gd name="connsiteY16" fmla="*/ 1094610 h 1913736"/>
                <a:gd name="connsiteX17" fmla="*/ 1032012 w 1032653"/>
                <a:gd name="connsiteY17" fmla="*/ 881885 h 1913736"/>
                <a:gd name="connsiteX18" fmla="*/ 968512 w 1032653"/>
                <a:gd name="connsiteY18" fmla="*/ 519935 h 1913736"/>
                <a:gd name="connsiteX19" fmla="*/ 911362 w 1032653"/>
                <a:gd name="connsiteY19" fmla="*/ 456435 h 1913736"/>
                <a:gd name="connsiteX20" fmla="*/ 854212 w 1032653"/>
                <a:gd name="connsiteY20" fmla="*/ 227835 h 1913736"/>
                <a:gd name="connsiteX21" fmla="*/ 771662 w 1032653"/>
                <a:gd name="connsiteY21" fmla="*/ 24635 h 1913736"/>
                <a:gd name="connsiteX22" fmla="*/ 670062 w 1032653"/>
                <a:gd name="connsiteY22" fmla="*/ 18285 h 1913736"/>
                <a:gd name="connsiteX0" fmla="*/ 698595 w 1061186"/>
                <a:gd name="connsiteY0" fmla="*/ 18285 h 1983028"/>
                <a:gd name="connsiteX1" fmla="*/ 806545 w 1061186"/>
                <a:gd name="connsiteY1" fmla="*/ 145285 h 1983028"/>
                <a:gd name="connsiteX2" fmla="*/ 857345 w 1061186"/>
                <a:gd name="connsiteY2" fmla="*/ 316735 h 1983028"/>
                <a:gd name="connsiteX3" fmla="*/ 958945 w 1061186"/>
                <a:gd name="connsiteY3" fmla="*/ 602485 h 1983028"/>
                <a:gd name="connsiteX4" fmla="*/ 1016095 w 1061186"/>
                <a:gd name="connsiteY4" fmla="*/ 786635 h 1983028"/>
                <a:gd name="connsiteX5" fmla="*/ 917670 w 1061186"/>
                <a:gd name="connsiteY5" fmla="*/ 1078735 h 1983028"/>
                <a:gd name="connsiteX6" fmla="*/ 755745 w 1061186"/>
                <a:gd name="connsiteY6" fmla="*/ 1304159 h 1983028"/>
                <a:gd name="connsiteX7" fmla="*/ 533496 w 1061186"/>
                <a:gd name="connsiteY7" fmla="*/ 1459734 h 1983028"/>
                <a:gd name="connsiteX8" fmla="*/ 336648 w 1061186"/>
                <a:gd name="connsiteY8" fmla="*/ 1554983 h 1983028"/>
                <a:gd name="connsiteX9" fmla="*/ 117573 w 1061186"/>
                <a:gd name="connsiteY9" fmla="*/ 1723258 h 1983028"/>
                <a:gd name="connsiteX10" fmla="*/ 95 w 1061186"/>
                <a:gd name="connsiteY10" fmla="*/ 1977260 h 1983028"/>
                <a:gd name="connsiteX11" fmla="*/ 98520 w 1061186"/>
                <a:gd name="connsiteY11" fmla="*/ 1888360 h 1983028"/>
                <a:gd name="connsiteX12" fmla="*/ 149322 w 1061186"/>
                <a:gd name="connsiteY12" fmla="*/ 1745484 h 1983028"/>
                <a:gd name="connsiteX13" fmla="*/ 381098 w 1061186"/>
                <a:gd name="connsiteY13" fmla="*/ 1583558 h 1983028"/>
                <a:gd name="connsiteX14" fmla="*/ 568423 w 1061186"/>
                <a:gd name="connsiteY14" fmla="*/ 1497833 h 1983028"/>
                <a:gd name="connsiteX15" fmla="*/ 784321 w 1061186"/>
                <a:gd name="connsiteY15" fmla="*/ 1348609 h 1983028"/>
                <a:gd name="connsiteX16" fmla="*/ 955770 w 1061186"/>
                <a:gd name="connsiteY16" fmla="*/ 1094610 h 1983028"/>
                <a:gd name="connsiteX17" fmla="*/ 1060545 w 1061186"/>
                <a:gd name="connsiteY17" fmla="*/ 881885 h 1983028"/>
                <a:gd name="connsiteX18" fmla="*/ 997045 w 1061186"/>
                <a:gd name="connsiteY18" fmla="*/ 519935 h 1983028"/>
                <a:gd name="connsiteX19" fmla="*/ 939895 w 1061186"/>
                <a:gd name="connsiteY19" fmla="*/ 456435 h 1983028"/>
                <a:gd name="connsiteX20" fmla="*/ 882745 w 1061186"/>
                <a:gd name="connsiteY20" fmla="*/ 227835 h 1983028"/>
                <a:gd name="connsiteX21" fmla="*/ 800195 w 1061186"/>
                <a:gd name="connsiteY21" fmla="*/ 24635 h 1983028"/>
                <a:gd name="connsiteX22" fmla="*/ 698595 w 1061186"/>
                <a:gd name="connsiteY22" fmla="*/ 18285 h 1983028"/>
                <a:gd name="connsiteX0" fmla="*/ 698735 w 1061326"/>
                <a:gd name="connsiteY0" fmla="*/ 18285 h 2001325"/>
                <a:gd name="connsiteX1" fmla="*/ 806685 w 1061326"/>
                <a:gd name="connsiteY1" fmla="*/ 145285 h 2001325"/>
                <a:gd name="connsiteX2" fmla="*/ 857485 w 1061326"/>
                <a:gd name="connsiteY2" fmla="*/ 316735 h 2001325"/>
                <a:gd name="connsiteX3" fmla="*/ 959085 w 1061326"/>
                <a:gd name="connsiteY3" fmla="*/ 602485 h 2001325"/>
                <a:gd name="connsiteX4" fmla="*/ 1016235 w 1061326"/>
                <a:gd name="connsiteY4" fmla="*/ 786635 h 2001325"/>
                <a:gd name="connsiteX5" fmla="*/ 917810 w 1061326"/>
                <a:gd name="connsiteY5" fmla="*/ 1078735 h 2001325"/>
                <a:gd name="connsiteX6" fmla="*/ 755885 w 1061326"/>
                <a:gd name="connsiteY6" fmla="*/ 1304159 h 2001325"/>
                <a:gd name="connsiteX7" fmla="*/ 533636 w 1061326"/>
                <a:gd name="connsiteY7" fmla="*/ 1459734 h 2001325"/>
                <a:gd name="connsiteX8" fmla="*/ 336788 w 1061326"/>
                <a:gd name="connsiteY8" fmla="*/ 1554983 h 2001325"/>
                <a:gd name="connsiteX9" fmla="*/ 117713 w 1061326"/>
                <a:gd name="connsiteY9" fmla="*/ 1723258 h 2001325"/>
                <a:gd name="connsiteX10" fmla="*/ 235 w 1061326"/>
                <a:gd name="connsiteY10" fmla="*/ 1977260 h 2001325"/>
                <a:gd name="connsiteX11" fmla="*/ 89135 w 1061326"/>
                <a:gd name="connsiteY11" fmla="*/ 1964560 h 2001325"/>
                <a:gd name="connsiteX12" fmla="*/ 149462 w 1061326"/>
                <a:gd name="connsiteY12" fmla="*/ 1745484 h 2001325"/>
                <a:gd name="connsiteX13" fmla="*/ 381238 w 1061326"/>
                <a:gd name="connsiteY13" fmla="*/ 1583558 h 2001325"/>
                <a:gd name="connsiteX14" fmla="*/ 568563 w 1061326"/>
                <a:gd name="connsiteY14" fmla="*/ 1497833 h 2001325"/>
                <a:gd name="connsiteX15" fmla="*/ 784461 w 1061326"/>
                <a:gd name="connsiteY15" fmla="*/ 1348609 h 2001325"/>
                <a:gd name="connsiteX16" fmla="*/ 955910 w 1061326"/>
                <a:gd name="connsiteY16" fmla="*/ 1094610 h 2001325"/>
                <a:gd name="connsiteX17" fmla="*/ 1060685 w 1061326"/>
                <a:gd name="connsiteY17" fmla="*/ 881885 h 2001325"/>
                <a:gd name="connsiteX18" fmla="*/ 997185 w 1061326"/>
                <a:gd name="connsiteY18" fmla="*/ 519935 h 2001325"/>
                <a:gd name="connsiteX19" fmla="*/ 940035 w 1061326"/>
                <a:gd name="connsiteY19" fmla="*/ 456435 h 2001325"/>
                <a:gd name="connsiteX20" fmla="*/ 882885 w 1061326"/>
                <a:gd name="connsiteY20" fmla="*/ 227835 h 2001325"/>
                <a:gd name="connsiteX21" fmla="*/ 800335 w 1061326"/>
                <a:gd name="connsiteY21" fmla="*/ 24635 h 2001325"/>
                <a:gd name="connsiteX22" fmla="*/ 698735 w 1061326"/>
                <a:gd name="connsiteY22" fmla="*/ 18285 h 2001325"/>
                <a:gd name="connsiteX0" fmla="*/ 699615 w 1062206"/>
                <a:gd name="connsiteY0" fmla="*/ 18285 h 1994099"/>
                <a:gd name="connsiteX1" fmla="*/ 807565 w 1062206"/>
                <a:gd name="connsiteY1" fmla="*/ 145285 h 1994099"/>
                <a:gd name="connsiteX2" fmla="*/ 858365 w 1062206"/>
                <a:gd name="connsiteY2" fmla="*/ 316735 h 1994099"/>
                <a:gd name="connsiteX3" fmla="*/ 959965 w 1062206"/>
                <a:gd name="connsiteY3" fmla="*/ 602485 h 1994099"/>
                <a:gd name="connsiteX4" fmla="*/ 1017115 w 1062206"/>
                <a:gd name="connsiteY4" fmla="*/ 786635 h 1994099"/>
                <a:gd name="connsiteX5" fmla="*/ 918690 w 1062206"/>
                <a:gd name="connsiteY5" fmla="*/ 1078735 h 1994099"/>
                <a:gd name="connsiteX6" fmla="*/ 756765 w 1062206"/>
                <a:gd name="connsiteY6" fmla="*/ 1304159 h 1994099"/>
                <a:gd name="connsiteX7" fmla="*/ 534516 w 1062206"/>
                <a:gd name="connsiteY7" fmla="*/ 1459734 h 1994099"/>
                <a:gd name="connsiteX8" fmla="*/ 337668 w 1062206"/>
                <a:gd name="connsiteY8" fmla="*/ 1554983 h 1994099"/>
                <a:gd name="connsiteX9" fmla="*/ 118593 w 1062206"/>
                <a:gd name="connsiteY9" fmla="*/ 1723258 h 1994099"/>
                <a:gd name="connsiteX10" fmla="*/ 1115 w 1062206"/>
                <a:gd name="connsiteY10" fmla="*/ 1977260 h 1994099"/>
                <a:gd name="connsiteX11" fmla="*/ 64615 w 1062206"/>
                <a:gd name="connsiteY11" fmla="*/ 1945510 h 1994099"/>
                <a:gd name="connsiteX12" fmla="*/ 150342 w 1062206"/>
                <a:gd name="connsiteY12" fmla="*/ 1745484 h 1994099"/>
                <a:gd name="connsiteX13" fmla="*/ 382118 w 1062206"/>
                <a:gd name="connsiteY13" fmla="*/ 1583558 h 1994099"/>
                <a:gd name="connsiteX14" fmla="*/ 569443 w 1062206"/>
                <a:gd name="connsiteY14" fmla="*/ 1497833 h 1994099"/>
                <a:gd name="connsiteX15" fmla="*/ 785341 w 1062206"/>
                <a:gd name="connsiteY15" fmla="*/ 1348609 h 1994099"/>
                <a:gd name="connsiteX16" fmla="*/ 956790 w 1062206"/>
                <a:gd name="connsiteY16" fmla="*/ 1094610 h 1994099"/>
                <a:gd name="connsiteX17" fmla="*/ 1061565 w 1062206"/>
                <a:gd name="connsiteY17" fmla="*/ 881885 h 1994099"/>
                <a:gd name="connsiteX18" fmla="*/ 998065 w 1062206"/>
                <a:gd name="connsiteY18" fmla="*/ 519935 h 1994099"/>
                <a:gd name="connsiteX19" fmla="*/ 940915 w 1062206"/>
                <a:gd name="connsiteY19" fmla="*/ 456435 h 1994099"/>
                <a:gd name="connsiteX20" fmla="*/ 883765 w 1062206"/>
                <a:gd name="connsiteY20" fmla="*/ 227835 h 1994099"/>
                <a:gd name="connsiteX21" fmla="*/ 801215 w 1062206"/>
                <a:gd name="connsiteY21" fmla="*/ 24635 h 1994099"/>
                <a:gd name="connsiteX22" fmla="*/ 699615 w 1062206"/>
                <a:gd name="connsiteY22" fmla="*/ 18285 h 1994099"/>
                <a:gd name="connsiteX0" fmla="*/ 699615 w 1062206"/>
                <a:gd name="connsiteY0" fmla="*/ 18285 h 1995274"/>
                <a:gd name="connsiteX1" fmla="*/ 807565 w 1062206"/>
                <a:gd name="connsiteY1" fmla="*/ 145285 h 1995274"/>
                <a:gd name="connsiteX2" fmla="*/ 858365 w 1062206"/>
                <a:gd name="connsiteY2" fmla="*/ 316735 h 1995274"/>
                <a:gd name="connsiteX3" fmla="*/ 959965 w 1062206"/>
                <a:gd name="connsiteY3" fmla="*/ 602485 h 1995274"/>
                <a:gd name="connsiteX4" fmla="*/ 1017115 w 1062206"/>
                <a:gd name="connsiteY4" fmla="*/ 786635 h 1995274"/>
                <a:gd name="connsiteX5" fmla="*/ 918690 w 1062206"/>
                <a:gd name="connsiteY5" fmla="*/ 1078735 h 1995274"/>
                <a:gd name="connsiteX6" fmla="*/ 756765 w 1062206"/>
                <a:gd name="connsiteY6" fmla="*/ 1304159 h 1995274"/>
                <a:gd name="connsiteX7" fmla="*/ 534516 w 1062206"/>
                <a:gd name="connsiteY7" fmla="*/ 1459734 h 1995274"/>
                <a:gd name="connsiteX8" fmla="*/ 337668 w 1062206"/>
                <a:gd name="connsiteY8" fmla="*/ 1554983 h 1995274"/>
                <a:gd name="connsiteX9" fmla="*/ 118593 w 1062206"/>
                <a:gd name="connsiteY9" fmla="*/ 1707383 h 1995274"/>
                <a:gd name="connsiteX10" fmla="*/ 1115 w 1062206"/>
                <a:gd name="connsiteY10" fmla="*/ 1977260 h 1995274"/>
                <a:gd name="connsiteX11" fmla="*/ 64615 w 1062206"/>
                <a:gd name="connsiteY11" fmla="*/ 1945510 h 1995274"/>
                <a:gd name="connsiteX12" fmla="*/ 150342 w 1062206"/>
                <a:gd name="connsiteY12" fmla="*/ 1745484 h 1995274"/>
                <a:gd name="connsiteX13" fmla="*/ 382118 w 1062206"/>
                <a:gd name="connsiteY13" fmla="*/ 1583558 h 1995274"/>
                <a:gd name="connsiteX14" fmla="*/ 569443 w 1062206"/>
                <a:gd name="connsiteY14" fmla="*/ 1497833 h 1995274"/>
                <a:gd name="connsiteX15" fmla="*/ 785341 w 1062206"/>
                <a:gd name="connsiteY15" fmla="*/ 1348609 h 1995274"/>
                <a:gd name="connsiteX16" fmla="*/ 956790 w 1062206"/>
                <a:gd name="connsiteY16" fmla="*/ 1094610 h 1995274"/>
                <a:gd name="connsiteX17" fmla="*/ 1061565 w 1062206"/>
                <a:gd name="connsiteY17" fmla="*/ 881885 h 1995274"/>
                <a:gd name="connsiteX18" fmla="*/ 998065 w 1062206"/>
                <a:gd name="connsiteY18" fmla="*/ 519935 h 1995274"/>
                <a:gd name="connsiteX19" fmla="*/ 940915 w 1062206"/>
                <a:gd name="connsiteY19" fmla="*/ 456435 h 1995274"/>
                <a:gd name="connsiteX20" fmla="*/ 883765 w 1062206"/>
                <a:gd name="connsiteY20" fmla="*/ 227835 h 1995274"/>
                <a:gd name="connsiteX21" fmla="*/ 801215 w 1062206"/>
                <a:gd name="connsiteY21" fmla="*/ 24635 h 1995274"/>
                <a:gd name="connsiteX22" fmla="*/ 699615 w 1062206"/>
                <a:gd name="connsiteY22" fmla="*/ 18285 h 1995274"/>
                <a:gd name="connsiteX0" fmla="*/ 699576 w 1062167"/>
                <a:gd name="connsiteY0" fmla="*/ 18285 h 1994837"/>
                <a:gd name="connsiteX1" fmla="*/ 807526 w 1062167"/>
                <a:gd name="connsiteY1" fmla="*/ 145285 h 1994837"/>
                <a:gd name="connsiteX2" fmla="*/ 858326 w 1062167"/>
                <a:gd name="connsiteY2" fmla="*/ 316735 h 1994837"/>
                <a:gd name="connsiteX3" fmla="*/ 959926 w 1062167"/>
                <a:gd name="connsiteY3" fmla="*/ 602485 h 1994837"/>
                <a:gd name="connsiteX4" fmla="*/ 1017076 w 1062167"/>
                <a:gd name="connsiteY4" fmla="*/ 786635 h 1994837"/>
                <a:gd name="connsiteX5" fmla="*/ 918651 w 1062167"/>
                <a:gd name="connsiteY5" fmla="*/ 1078735 h 1994837"/>
                <a:gd name="connsiteX6" fmla="*/ 756726 w 1062167"/>
                <a:gd name="connsiteY6" fmla="*/ 1304159 h 1994837"/>
                <a:gd name="connsiteX7" fmla="*/ 534477 w 1062167"/>
                <a:gd name="connsiteY7" fmla="*/ 1459734 h 1994837"/>
                <a:gd name="connsiteX8" fmla="*/ 337629 w 1062167"/>
                <a:gd name="connsiteY8" fmla="*/ 1554983 h 1994837"/>
                <a:gd name="connsiteX9" fmla="*/ 118554 w 1062167"/>
                <a:gd name="connsiteY9" fmla="*/ 1707383 h 1994837"/>
                <a:gd name="connsiteX10" fmla="*/ 1076 w 1062167"/>
                <a:gd name="connsiteY10" fmla="*/ 1977260 h 1994837"/>
                <a:gd name="connsiteX11" fmla="*/ 64576 w 1062167"/>
                <a:gd name="connsiteY11" fmla="*/ 1945510 h 1994837"/>
                <a:gd name="connsiteX12" fmla="*/ 137603 w 1062167"/>
                <a:gd name="connsiteY12" fmla="*/ 1758184 h 1994837"/>
                <a:gd name="connsiteX13" fmla="*/ 382079 w 1062167"/>
                <a:gd name="connsiteY13" fmla="*/ 1583558 h 1994837"/>
                <a:gd name="connsiteX14" fmla="*/ 569404 w 1062167"/>
                <a:gd name="connsiteY14" fmla="*/ 1497833 h 1994837"/>
                <a:gd name="connsiteX15" fmla="*/ 785302 w 1062167"/>
                <a:gd name="connsiteY15" fmla="*/ 1348609 h 1994837"/>
                <a:gd name="connsiteX16" fmla="*/ 956751 w 1062167"/>
                <a:gd name="connsiteY16" fmla="*/ 1094610 h 1994837"/>
                <a:gd name="connsiteX17" fmla="*/ 1061526 w 1062167"/>
                <a:gd name="connsiteY17" fmla="*/ 881885 h 1994837"/>
                <a:gd name="connsiteX18" fmla="*/ 998026 w 1062167"/>
                <a:gd name="connsiteY18" fmla="*/ 519935 h 1994837"/>
                <a:gd name="connsiteX19" fmla="*/ 940876 w 1062167"/>
                <a:gd name="connsiteY19" fmla="*/ 456435 h 1994837"/>
                <a:gd name="connsiteX20" fmla="*/ 883726 w 1062167"/>
                <a:gd name="connsiteY20" fmla="*/ 227835 h 1994837"/>
                <a:gd name="connsiteX21" fmla="*/ 801176 w 1062167"/>
                <a:gd name="connsiteY21" fmla="*/ 24635 h 1994837"/>
                <a:gd name="connsiteX22" fmla="*/ 699576 w 1062167"/>
                <a:gd name="connsiteY22" fmla="*/ 18285 h 1994837"/>
                <a:gd name="connsiteX0" fmla="*/ 700186 w 1062777"/>
                <a:gd name="connsiteY0" fmla="*/ 18285 h 1991339"/>
                <a:gd name="connsiteX1" fmla="*/ 808136 w 1062777"/>
                <a:gd name="connsiteY1" fmla="*/ 145285 h 1991339"/>
                <a:gd name="connsiteX2" fmla="*/ 858936 w 1062777"/>
                <a:gd name="connsiteY2" fmla="*/ 316735 h 1991339"/>
                <a:gd name="connsiteX3" fmla="*/ 960536 w 1062777"/>
                <a:gd name="connsiteY3" fmla="*/ 602485 h 1991339"/>
                <a:gd name="connsiteX4" fmla="*/ 1017686 w 1062777"/>
                <a:gd name="connsiteY4" fmla="*/ 786635 h 1991339"/>
                <a:gd name="connsiteX5" fmla="*/ 919261 w 1062777"/>
                <a:gd name="connsiteY5" fmla="*/ 1078735 h 1991339"/>
                <a:gd name="connsiteX6" fmla="*/ 757336 w 1062777"/>
                <a:gd name="connsiteY6" fmla="*/ 1304159 h 1991339"/>
                <a:gd name="connsiteX7" fmla="*/ 535087 w 1062777"/>
                <a:gd name="connsiteY7" fmla="*/ 1459734 h 1991339"/>
                <a:gd name="connsiteX8" fmla="*/ 338239 w 1062777"/>
                <a:gd name="connsiteY8" fmla="*/ 1554983 h 1991339"/>
                <a:gd name="connsiteX9" fmla="*/ 119164 w 1062777"/>
                <a:gd name="connsiteY9" fmla="*/ 1707383 h 1991339"/>
                <a:gd name="connsiteX10" fmla="*/ 1686 w 1062777"/>
                <a:gd name="connsiteY10" fmla="*/ 1977260 h 1991339"/>
                <a:gd name="connsiteX11" fmla="*/ 55661 w 1062777"/>
                <a:gd name="connsiteY11" fmla="*/ 1932810 h 1991339"/>
                <a:gd name="connsiteX12" fmla="*/ 138213 w 1062777"/>
                <a:gd name="connsiteY12" fmla="*/ 1758184 h 1991339"/>
                <a:gd name="connsiteX13" fmla="*/ 382689 w 1062777"/>
                <a:gd name="connsiteY13" fmla="*/ 1583558 h 1991339"/>
                <a:gd name="connsiteX14" fmla="*/ 570014 w 1062777"/>
                <a:gd name="connsiteY14" fmla="*/ 1497833 h 1991339"/>
                <a:gd name="connsiteX15" fmla="*/ 785912 w 1062777"/>
                <a:gd name="connsiteY15" fmla="*/ 1348609 h 1991339"/>
                <a:gd name="connsiteX16" fmla="*/ 957361 w 1062777"/>
                <a:gd name="connsiteY16" fmla="*/ 1094610 h 1991339"/>
                <a:gd name="connsiteX17" fmla="*/ 1062136 w 1062777"/>
                <a:gd name="connsiteY17" fmla="*/ 881885 h 1991339"/>
                <a:gd name="connsiteX18" fmla="*/ 998636 w 1062777"/>
                <a:gd name="connsiteY18" fmla="*/ 519935 h 1991339"/>
                <a:gd name="connsiteX19" fmla="*/ 941486 w 1062777"/>
                <a:gd name="connsiteY19" fmla="*/ 456435 h 1991339"/>
                <a:gd name="connsiteX20" fmla="*/ 884336 w 1062777"/>
                <a:gd name="connsiteY20" fmla="*/ 227835 h 1991339"/>
                <a:gd name="connsiteX21" fmla="*/ 801786 w 1062777"/>
                <a:gd name="connsiteY21" fmla="*/ 24635 h 1991339"/>
                <a:gd name="connsiteX22" fmla="*/ 700186 w 1062777"/>
                <a:gd name="connsiteY22" fmla="*/ 18285 h 199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2777" h="1991339">
                  <a:moveTo>
                    <a:pt x="700186" y="18285"/>
                  </a:moveTo>
                  <a:cubicBezTo>
                    <a:pt x="701244" y="38393"/>
                    <a:pt x="781678" y="95543"/>
                    <a:pt x="808136" y="145285"/>
                  </a:cubicBezTo>
                  <a:cubicBezTo>
                    <a:pt x="834594" y="195027"/>
                    <a:pt x="833536" y="240535"/>
                    <a:pt x="858936" y="316735"/>
                  </a:cubicBezTo>
                  <a:cubicBezTo>
                    <a:pt x="884336" y="392935"/>
                    <a:pt x="934078" y="524168"/>
                    <a:pt x="960536" y="602485"/>
                  </a:cubicBezTo>
                  <a:cubicBezTo>
                    <a:pt x="986994" y="680802"/>
                    <a:pt x="1024565" y="707260"/>
                    <a:pt x="1017686" y="786635"/>
                  </a:cubicBezTo>
                  <a:cubicBezTo>
                    <a:pt x="1010807" y="866010"/>
                    <a:pt x="962653" y="992481"/>
                    <a:pt x="919261" y="1078735"/>
                  </a:cubicBezTo>
                  <a:cubicBezTo>
                    <a:pt x="875869" y="1164989"/>
                    <a:pt x="823482" y="1236426"/>
                    <a:pt x="757336" y="1304159"/>
                  </a:cubicBezTo>
                  <a:cubicBezTo>
                    <a:pt x="691190" y="1371892"/>
                    <a:pt x="592765" y="1408405"/>
                    <a:pt x="535087" y="1459734"/>
                  </a:cubicBezTo>
                  <a:cubicBezTo>
                    <a:pt x="477409" y="1511063"/>
                    <a:pt x="404914" y="1506300"/>
                    <a:pt x="338239" y="1554983"/>
                  </a:cubicBezTo>
                  <a:cubicBezTo>
                    <a:pt x="271564" y="1603666"/>
                    <a:pt x="182664" y="1659758"/>
                    <a:pt x="119164" y="1707383"/>
                  </a:cubicBezTo>
                  <a:cubicBezTo>
                    <a:pt x="55664" y="1755008"/>
                    <a:pt x="12270" y="1939689"/>
                    <a:pt x="1686" y="1977260"/>
                  </a:cubicBezTo>
                  <a:cubicBezTo>
                    <a:pt x="-8898" y="2014831"/>
                    <a:pt x="32907" y="1969323"/>
                    <a:pt x="55661" y="1932810"/>
                  </a:cubicBezTo>
                  <a:cubicBezTo>
                    <a:pt x="78416" y="1896297"/>
                    <a:pt x="99583" y="1803693"/>
                    <a:pt x="138213" y="1758184"/>
                  </a:cubicBezTo>
                  <a:cubicBezTo>
                    <a:pt x="176843" y="1712675"/>
                    <a:pt x="327656" y="1623775"/>
                    <a:pt x="382689" y="1583558"/>
                  </a:cubicBezTo>
                  <a:cubicBezTo>
                    <a:pt x="437723" y="1543341"/>
                    <a:pt x="510219" y="1541754"/>
                    <a:pt x="570014" y="1497833"/>
                  </a:cubicBezTo>
                  <a:cubicBezTo>
                    <a:pt x="629809" y="1453912"/>
                    <a:pt x="726646" y="1418459"/>
                    <a:pt x="785912" y="1348609"/>
                  </a:cubicBezTo>
                  <a:cubicBezTo>
                    <a:pt x="845178" y="1278759"/>
                    <a:pt x="911324" y="1172397"/>
                    <a:pt x="957361" y="1094610"/>
                  </a:cubicBezTo>
                  <a:cubicBezTo>
                    <a:pt x="1003398" y="1016823"/>
                    <a:pt x="1055257" y="977664"/>
                    <a:pt x="1062136" y="881885"/>
                  </a:cubicBezTo>
                  <a:cubicBezTo>
                    <a:pt x="1069015" y="786106"/>
                    <a:pt x="1018744" y="590843"/>
                    <a:pt x="998636" y="519935"/>
                  </a:cubicBezTo>
                  <a:cubicBezTo>
                    <a:pt x="978528" y="449027"/>
                    <a:pt x="960536" y="505118"/>
                    <a:pt x="941486" y="456435"/>
                  </a:cubicBezTo>
                  <a:cubicBezTo>
                    <a:pt x="922436" y="407752"/>
                    <a:pt x="907619" y="299802"/>
                    <a:pt x="884336" y="227835"/>
                  </a:cubicBezTo>
                  <a:cubicBezTo>
                    <a:pt x="861053" y="155868"/>
                    <a:pt x="829303" y="61677"/>
                    <a:pt x="801786" y="24635"/>
                  </a:cubicBezTo>
                  <a:cubicBezTo>
                    <a:pt x="774269" y="-12407"/>
                    <a:pt x="699128" y="-1823"/>
                    <a:pt x="700186" y="1828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6" name="Freeform: Shape 166">
              <a:extLst>
                <a:ext uri="{FF2B5EF4-FFF2-40B4-BE49-F238E27FC236}">
                  <a16:creationId xmlns:a16="http://schemas.microsoft.com/office/drawing/2014/main" xmlns="" id="{FAB9363A-22B2-4604-9522-A17589A3CB83}"/>
                </a:ext>
              </a:extLst>
            </p:cNvPr>
            <p:cNvSpPr/>
            <p:nvPr/>
          </p:nvSpPr>
          <p:spPr>
            <a:xfrm>
              <a:off x="1847850" y="1998663"/>
              <a:ext cx="4716463" cy="3165475"/>
            </a:xfrm>
            <a:custGeom>
              <a:avLst/>
              <a:gdLst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21920 w 4998537"/>
                <a:gd name="connsiteY4" fmla="*/ 1956496 h 3289996"/>
                <a:gd name="connsiteX5" fmla="*/ 1297180 w 4998537"/>
                <a:gd name="connsiteY5" fmla="*/ 2383216 h 3289996"/>
                <a:gd name="connsiteX6" fmla="*/ 1975360 w 4998537"/>
                <a:gd name="connsiteY6" fmla="*/ 240607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179320 w 4998537"/>
                <a:gd name="connsiteY10" fmla="*/ 28480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2260 w 4998537"/>
                <a:gd name="connsiteY13" fmla="*/ 29089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0320 w 4998537"/>
                <a:gd name="connsiteY25" fmla="*/ 2886136 h 3289996"/>
                <a:gd name="connsiteX26" fmla="*/ 3506980 w 4998537"/>
                <a:gd name="connsiteY26" fmla="*/ 2855656 h 3289996"/>
                <a:gd name="connsiteX27" fmla="*/ 3270760 w 4998537"/>
                <a:gd name="connsiteY27" fmla="*/ 2901376 h 3289996"/>
                <a:gd name="connsiteX28" fmla="*/ 2859280 w 4998537"/>
                <a:gd name="connsiteY28" fmla="*/ 2825176 h 3289996"/>
                <a:gd name="connsiteX29" fmla="*/ 2600200 w 4998537"/>
                <a:gd name="connsiteY29" fmla="*/ 2825176 h 3289996"/>
                <a:gd name="connsiteX30" fmla="*/ 2310640 w 4998537"/>
                <a:gd name="connsiteY30" fmla="*/ 2482276 h 3289996"/>
                <a:gd name="connsiteX31" fmla="*/ 1800100 w 4998537"/>
                <a:gd name="connsiteY31" fmla="*/ 2520376 h 3289996"/>
                <a:gd name="connsiteX32" fmla="*/ 1198120 w 4998537"/>
                <a:gd name="connsiteY32" fmla="*/ 2444176 h 3289996"/>
                <a:gd name="connsiteX33" fmla="*/ 1007620 w 4998537"/>
                <a:gd name="connsiteY33" fmla="*/ 1941256 h 3289996"/>
                <a:gd name="connsiteX34" fmla="*/ 702820 w 4998537"/>
                <a:gd name="connsiteY34" fmla="*/ 1705036 h 3289996"/>
                <a:gd name="connsiteX35" fmla="*/ 497080 w 4998537"/>
                <a:gd name="connsiteY35" fmla="*/ 1636456 h 3289996"/>
                <a:gd name="connsiteX36" fmla="*/ 169420 w 4998537"/>
                <a:gd name="connsiteY36" fmla="*/ 1156396 h 3289996"/>
                <a:gd name="connsiteX37" fmla="*/ 1780 w 4998537"/>
                <a:gd name="connsiteY37" fmla="*/ 356296 h 3289996"/>
                <a:gd name="connsiteX38" fmla="*/ 268480 w 4998537"/>
                <a:gd name="connsiteY38" fmla="*/ 5776 h 3289996"/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88595 w 4998537"/>
                <a:gd name="connsiteY4" fmla="*/ 1883471 h 3289996"/>
                <a:gd name="connsiteX5" fmla="*/ 1297180 w 4998537"/>
                <a:gd name="connsiteY5" fmla="*/ 2383216 h 3289996"/>
                <a:gd name="connsiteX6" fmla="*/ 1975360 w 4998537"/>
                <a:gd name="connsiteY6" fmla="*/ 240607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179320 w 4998537"/>
                <a:gd name="connsiteY10" fmla="*/ 28480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2260 w 4998537"/>
                <a:gd name="connsiteY13" fmla="*/ 29089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0320 w 4998537"/>
                <a:gd name="connsiteY25" fmla="*/ 2886136 h 3289996"/>
                <a:gd name="connsiteX26" fmla="*/ 3506980 w 4998537"/>
                <a:gd name="connsiteY26" fmla="*/ 2855656 h 3289996"/>
                <a:gd name="connsiteX27" fmla="*/ 3270760 w 4998537"/>
                <a:gd name="connsiteY27" fmla="*/ 2901376 h 3289996"/>
                <a:gd name="connsiteX28" fmla="*/ 2859280 w 4998537"/>
                <a:gd name="connsiteY28" fmla="*/ 2825176 h 3289996"/>
                <a:gd name="connsiteX29" fmla="*/ 2600200 w 4998537"/>
                <a:gd name="connsiteY29" fmla="*/ 2825176 h 3289996"/>
                <a:gd name="connsiteX30" fmla="*/ 2310640 w 4998537"/>
                <a:gd name="connsiteY30" fmla="*/ 2482276 h 3289996"/>
                <a:gd name="connsiteX31" fmla="*/ 1800100 w 4998537"/>
                <a:gd name="connsiteY31" fmla="*/ 2520376 h 3289996"/>
                <a:gd name="connsiteX32" fmla="*/ 1198120 w 4998537"/>
                <a:gd name="connsiteY32" fmla="*/ 2444176 h 3289996"/>
                <a:gd name="connsiteX33" fmla="*/ 1007620 w 4998537"/>
                <a:gd name="connsiteY33" fmla="*/ 1941256 h 3289996"/>
                <a:gd name="connsiteX34" fmla="*/ 702820 w 4998537"/>
                <a:gd name="connsiteY34" fmla="*/ 1705036 h 3289996"/>
                <a:gd name="connsiteX35" fmla="*/ 497080 w 4998537"/>
                <a:gd name="connsiteY35" fmla="*/ 1636456 h 3289996"/>
                <a:gd name="connsiteX36" fmla="*/ 169420 w 4998537"/>
                <a:gd name="connsiteY36" fmla="*/ 1156396 h 3289996"/>
                <a:gd name="connsiteX37" fmla="*/ 1780 w 4998537"/>
                <a:gd name="connsiteY37" fmla="*/ 356296 h 3289996"/>
                <a:gd name="connsiteX38" fmla="*/ 268480 w 4998537"/>
                <a:gd name="connsiteY38" fmla="*/ 5776 h 3289996"/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88595 w 4998537"/>
                <a:gd name="connsiteY4" fmla="*/ 1883471 h 3289996"/>
                <a:gd name="connsiteX5" fmla="*/ 1297180 w 4998537"/>
                <a:gd name="connsiteY5" fmla="*/ 2383216 h 3289996"/>
                <a:gd name="connsiteX6" fmla="*/ 1975360 w 4998537"/>
                <a:gd name="connsiteY6" fmla="*/ 240607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179320 w 4998537"/>
                <a:gd name="connsiteY10" fmla="*/ 28480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2260 w 4998537"/>
                <a:gd name="connsiteY13" fmla="*/ 29089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0320 w 4998537"/>
                <a:gd name="connsiteY25" fmla="*/ 2886136 h 3289996"/>
                <a:gd name="connsiteX26" fmla="*/ 3506980 w 4998537"/>
                <a:gd name="connsiteY26" fmla="*/ 2855656 h 3289996"/>
                <a:gd name="connsiteX27" fmla="*/ 3270760 w 4998537"/>
                <a:gd name="connsiteY27" fmla="*/ 2901376 h 3289996"/>
                <a:gd name="connsiteX28" fmla="*/ 2859280 w 4998537"/>
                <a:gd name="connsiteY28" fmla="*/ 2825176 h 3289996"/>
                <a:gd name="connsiteX29" fmla="*/ 2600200 w 4998537"/>
                <a:gd name="connsiteY29" fmla="*/ 2825176 h 3289996"/>
                <a:gd name="connsiteX30" fmla="*/ 2310640 w 4998537"/>
                <a:gd name="connsiteY30" fmla="*/ 2482276 h 3289996"/>
                <a:gd name="connsiteX31" fmla="*/ 1800100 w 4998537"/>
                <a:gd name="connsiteY31" fmla="*/ 2520376 h 3289996"/>
                <a:gd name="connsiteX32" fmla="*/ 1198120 w 4998537"/>
                <a:gd name="connsiteY32" fmla="*/ 2444176 h 3289996"/>
                <a:gd name="connsiteX33" fmla="*/ 1077470 w 4998537"/>
                <a:gd name="connsiteY33" fmla="*/ 1912681 h 3289996"/>
                <a:gd name="connsiteX34" fmla="*/ 702820 w 4998537"/>
                <a:gd name="connsiteY34" fmla="*/ 1705036 h 3289996"/>
                <a:gd name="connsiteX35" fmla="*/ 497080 w 4998537"/>
                <a:gd name="connsiteY35" fmla="*/ 1636456 h 3289996"/>
                <a:gd name="connsiteX36" fmla="*/ 169420 w 4998537"/>
                <a:gd name="connsiteY36" fmla="*/ 1156396 h 3289996"/>
                <a:gd name="connsiteX37" fmla="*/ 1780 w 4998537"/>
                <a:gd name="connsiteY37" fmla="*/ 356296 h 3289996"/>
                <a:gd name="connsiteX38" fmla="*/ 268480 w 4998537"/>
                <a:gd name="connsiteY38" fmla="*/ 5776 h 3289996"/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88595 w 4998537"/>
                <a:gd name="connsiteY4" fmla="*/ 1883471 h 3289996"/>
                <a:gd name="connsiteX5" fmla="*/ 1297180 w 4998537"/>
                <a:gd name="connsiteY5" fmla="*/ 2383216 h 3289996"/>
                <a:gd name="connsiteX6" fmla="*/ 1800735 w 4998537"/>
                <a:gd name="connsiteY6" fmla="*/ 243782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179320 w 4998537"/>
                <a:gd name="connsiteY10" fmla="*/ 28480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2260 w 4998537"/>
                <a:gd name="connsiteY13" fmla="*/ 29089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0320 w 4998537"/>
                <a:gd name="connsiteY25" fmla="*/ 2886136 h 3289996"/>
                <a:gd name="connsiteX26" fmla="*/ 3506980 w 4998537"/>
                <a:gd name="connsiteY26" fmla="*/ 2855656 h 3289996"/>
                <a:gd name="connsiteX27" fmla="*/ 3270760 w 4998537"/>
                <a:gd name="connsiteY27" fmla="*/ 2901376 h 3289996"/>
                <a:gd name="connsiteX28" fmla="*/ 2859280 w 4998537"/>
                <a:gd name="connsiteY28" fmla="*/ 2825176 h 3289996"/>
                <a:gd name="connsiteX29" fmla="*/ 2600200 w 4998537"/>
                <a:gd name="connsiteY29" fmla="*/ 2825176 h 3289996"/>
                <a:gd name="connsiteX30" fmla="*/ 2310640 w 4998537"/>
                <a:gd name="connsiteY30" fmla="*/ 2482276 h 3289996"/>
                <a:gd name="connsiteX31" fmla="*/ 1800100 w 4998537"/>
                <a:gd name="connsiteY31" fmla="*/ 2520376 h 3289996"/>
                <a:gd name="connsiteX32" fmla="*/ 1198120 w 4998537"/>
                <a:gd name="connsiteY32" fmla="*/ 2444176 h 3289996"/>
                <a:gd name="connsiteX33" fmla="*/ 1077470 w 4998537"/>
                <a:gd name="connsiteY33" fmla="*/ 1912681 h 3289996"/>
                <a:gd name="connsiteX34" fmla="*/ 702820 w 4998537"/>
                <a:gd name="connsiteY34" fmla="*/ 1705036 h 3289996"/>
                <a:gd name="connsiteX35" fmla="*/ 497080 w 4998537"/>
                <a:gd name="connsiteY35" fmla="*/ 1636456 h 3289996"/>
                <a:gd name="connsiteX36" fmla="*/ 169420 w 4998537"/>
                <a:gd name="connsiteY36" fmla="*/ 1156396 h 3289996"/>
                <a:gd name="connsiteX37" fmla="*/ 1780 w 4998537"/>
                <a:gd name="connsiteY37" fmla="*/ 356296 h 3289996"/>
                <a:gd name="connsiteX38" fmla="*/ 268480 w 4998537"/>
                <a:gd name="connsiteY38" fmla="*/ 5776 h 3289996"/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88595 w 4998537"/>
                <a:gd name="connsiteY4" fmla="*/ 1883471 h 3289996"/>
                <a:gd name="connsiteX5" fmla="*/ 1297180 w 4998537"/>
                <a:gd name="connsiteY5" fmla="*/ 2383216 h 3289996"/>
                <a:gd name="connsiteX6" fmla="*/ 1800735 w 4998537"/>
                <a:gd name="connsiteY6" fmla="*/ 243782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179320 w 4998537"/>
                <a:gd name="connsiteY10" fmla="*/ 28480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2260 w 4998537"/>
                <a:gd name="connsiteY13" fmla="*/ 29089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0320 w 4998537"/>
                <a:gd name="connsiteY25" fmla="*/ 2886136 h 3289996"/>
                <a:gd name="connsiteX26" fmla="*/ 3506980 w 4998537"/>
                <a:gd name="connsiteY26" fmla="*/ 2855656 h 3289996"/>
                <a:gd name="connsiteX27" fmla="*/ 3270760 w 4998537"/>
                <a:gd name="connsiteY27" fmla="*/ 2901376 h 3289996"/>
                <a:gd name="connsiteX28" fmla="*/ 2859280 w 4998537"/>
                <a:gd name="connsiteY28" fmla="*/ 2825176 h 3289996"/>
                <a:gd name="connsiteX29" fmla="*/ 2527175 w 4998537"/>
                <a:gd name="connsiteY29" fmla="*/ 2761676 h 3289996"/>
                <a:gd name="connsiteX30" fmla="*/ 2310640 w 4998537"/>
                <a:gd name="connsiteY30" fmla="*/ 2482276 h 3289996"/>
                <a:gd name="connsiteX31" fmla="*/ 1800100 w 4998537"/>
                <a:gd name="connsiteY31" fmla="*/ 2520376 h 3289996"/>
                <a:gd name="connsiteX32" fmla="*/ 1198120 w 4998537"/>
                <a:gd name="connsiteY32" fmla="*/ 2444176 h 3289996"/>
                <a:gd name="connsiteX33" fmla="*/ 1077470 w 4998537"/>
                <a:gd name="connsiteY33" fmla="*/ 1912681 h 3289996"/>
                <a:gd name="connsiteX34" fmla="*/ 702820 w 4998537"/>
                <a:gd name="connsiteY34" fmla="*/ 1705036 h 3289996"/>
                <a:gd name="connsiteX35" fmla="*/ 497080 w 4998537"/>
                <a:gd name="connsiteY35" fmla="*/ 1636456 h 3289996"/>
                <a:gd name="connsiteX36" fmla="*/ 169420 w 4998537"/>
                <a:gd name="connsiteY36" fmla="*/ 1156396 h 3289996"/>
                <a:gd name="connsiteX37" fmla="*/ 1780 w 4998537"/>
                <a:gd name="connsiteY37" fmla="*/ 356296 h 3289996"/>
                <a:gd name="connsiteX38" fmla="*/ 268480 w 4998537"/>
                <a:gd name="connsiteY38" fmla="*/ 5776 h 3289996"/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88595 w 4998537"/>
                <a:gd name="connsiteY4" fmla="*/ 1883471 h 3289996"/>
                <a:gd name="connsiteX5" fmla="*/ 1297180 w 4998537"/>
                <a:gd name="connsiteY5" fmla="*/ 2383216 h 3289996"/>
                <a:gd name="connsiteX6" fmla="*/ 1800735 w 4998537"/>
                <a:gd name="connsiteY6" fmla="*/ 243782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245995 w 4998537"/>
                <a:gd name="connsiteY10" fmla="*/ 28226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2260 w 4998537"/>
                <a:gd name="connsiteY13" fmla="*/ 29089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0320 w 4998537"/>
                <a:gd name="connsiteY25" fmla="*/ 2886136 h 3289996"/>
                <a:gd name="connsiteX26" fmla="*/ 3506980 w 4998537"/>
                <a:gd name="connsiteY26" fmla="*/ 2855656 h 3289996"/>
                <a:gd name="connsiteX27" fmla="*/ 3270760 w 4998537"/>
                <a:gd name="connsiteY27" fmla="*/ 2901376 h 3289996"/>
                <a:gd name="connsiteX28" fmla="*/ 2859280 w 4998537"/>
                <a:gd name="connsiteY28" fmla="*/ 2825176 h 3289996"/>
                <a:gd name="connsiteX29" fmla="*/ 2527175 w 4998537"/>
                <a:gd name="connsiteY29" fmla="*/ 2761676 h 3289996"/>
                <a:gd name="connsiteX30" fmla="*/ 2310640 w 4998537"/>
                <a:gd name="connsiteY30" fmla="*/ 2482276 h 3289996"/>
                <a:gd name="connsiteX31" fmla="*/ 1800100 w 4998537"/>
                <a:gd name="connsiteY31" fmla="*/ 2520376 h 3289996"/>
                <a:gd name="connsiteX32" fmla="*/ 1198120 w 4998537"/>
                <a:gd name="connsiteY32" fmla="*/ 2444176 h 3289996"/>
                <a:gd name="connsiteX33" fmla="*/ 1077470 w 4998537"/>
                <a:gd name="connsiteY33" fmla="*/ 1912681 h 3289996"/>
                <a:gd name="connsiteX34" fmla="*/ 702820 w 4998537"/>
                <a:gd name="connsiteY34" fmla="*/ 1705036 h 3289996"/>
                <a:gd name="connsiteX35" fmla="*/ 497080 w 4998537"/>
                <a:gd name="connsiteY35" fmla="*/ 1636456 h 3289996"/>
                <a:gd name="connsiteX36" fmla="*/ 169420 w 4998537"/>
                <a:gd name="connsiteY36" fmla="*/ 1156396 h 3289996"/>
                <a:gd name="connsiteX37" fmla="*/ 1780 w 4998537"/>
                <a:gd name="connsiteY37" fmla="*/ 356296 h 3289996"/>
                <a:gd name="connsiteX38" fmla="*/ 268480 w 4998537"/>
                <a:gd name="connsiteY38" fmla="*/ 5776 h 3289996"/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88595 w 4998537"/>
                <a:gd name="connsiteY4" fmla="*/ 1883471 h 3289996"/>
                <a:gd name="connsiteX5" fmla="*/ 1297180 w 4998537"/>
                <a:gd name="connsiteY5" fmla="*/ 2383216 h 3289996"/>
                <a:gd name="connsiteX6" fmla="*/ 1800735 w 4998537"/>
                <a:gd name="connsiteY6" fmla="*/ 243782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245995 w 4998537"/>
                <a:gd name="connsiteY10" fmla="*/ 28226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2260 w 4998537"/>
                <a:gd name="connsiteY13" fmla="*/ 29089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0320 w 4998537"/>
                <a:gd name="connsiteY25" fmla="*/ 2886136 h 3289996"/>
                <a:gd name="connsiteX26" fmla="*/ 3506980 w 4998537"/>
                <a:gd name="connsiteY26" fmla="*/ 2855656 h 3289996"/>
                <a:gd name="connsiteX27" fmla="*/ 3239010 w 4998537"/>
                <a:gd name="connsiteY27" fmla="*/ 2879151 h 3289996"/>
                <a:gd name="connsiteX28" fmla="*/ 2859280 w 4998537"/>
                <a:gd name="connsiteY28" fmla="*/ 2825176 h 3289996"/>
                <a:gd name="connsiteX29" fmla="*/ 2527175 w 4998537"/>
                <a:gd name="connsiteY29" fmla="*/ 2761676 h 3289996"/>
                <a:gd name="connsiteX30" fmla="*/ 2310640 w 4998537"/>
                <a:gd name="connsiteY30" fmla="*/ 2482276 h 3289996"/>
                <a:gd name="connsiteX31" fmla="*/ 1800100 w 4998537"/>
                <a:gd name="connsiteY31" fmla="*/ 2520376 h 3289996"/>
                <a:gd name="connsiteX32" fmla="*/ 1198120 w 4998537"/>
                <a:gd name="connsiteY32" fmla="*/ 2444176 h 3289996"/>
                <a:gd name="connsiteX33" fmla="*/ 1077470 w 4998537"/>
                <a:gd name="connsiteY33" fmla="*/ 1912681 h 3289996"/>
                <a:gd name="connsiteX34" fmla="*/ 702820 w 4998537"/>
                <a:gd name="connsiteY34" fmla="*/ 1705036 h 3289996"/>
                <a:gd name="connsiteX35" fmla="*/ 497080 w 4998537"/>
                <a:gd name="connsiteY35" fmla="*/ 1636456 h 3289996"/>
                <a:gd name="connsiteX36" fmla="*/ 169420 w 4998537"/>
                <a:gd name="connsiteY36" fmla="*/ 1156396 h 3289996"/>
                <a:gd name="connsiteX37" fmla="*/ 1780 w 4998537"/>
                <a:gd name="connsiteY37" fmla="*/ 356296 h 3289996"/>
                <a:gd name="connsiteX38" fmla="*/ 268480 w 4998537"/>
                <a:gd name="connsiteY38" fmla="*/ 5776 h 3289996"/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88595 w 4998537"/>
                <a:gd name="connsiteY4" fmla="*/ 1883471 h 3289996"/>
                <a:gd name="connsiteX5" fmla="*/ 1297180 w 4998537"/>
                <a:gd name="connsiteY5" fmla="*/ 2383216 h 3289996"/>
                <a:gd name="connsiteX6" fmla="*/ 1800735 w 4998537"/>
                <a:gd name="connsiteY6" fmla="*/ 243782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245995 w 4998537"/>
                <a:gd name="connsiteY10" fmla="*/ 28226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2260 w 4998537"/>
                <a:gd name="connsiteY13" fmla="*/ 29089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0320 w 4998537"/>
                <a:gd name="connsiteY25" fmla="*/ 2886136 h 3289996"/>
                <a:gd name="connsiteX26" fmla="*/ 3239010 w 4998537"/>
                <a:gd name="connsiteY26" fmla="*/ 2879151 h 3289996"/>
                <a:gd name="connsiteX27" fmla="*/ 2859280 w 4998537"/>
                <a:gd name="connsiteY27" fmla="*/ 2825176 h 3289996"/>
                <a:gd name="connsiteX28" fmla="*/ 2527175 w 4998537"/>
                <a:gd name="connsiteY28" fmla="*/ 2761676 h 3289996"/>
                <a:gd name="connsiteX29" fmla="*/ 2310640 w 4998537"/>
                <a:gd name="connsiteY29" fmla="*/ 2482276 h 3289996"/>
                <a:gd name="connsiteX30" fmla="*/ 1800100 w 4998537"/>
                <a:gd name="connsiteY30" fmla="*/ 2520376 h 3289996"/>
                <a:gd name="connsiteX31" fmla="*/ 1198120 w 4998537"/>
                <a:gd name="connsiteY31" fmla="*/ 2444176 h 3289996"/>
                <a:gd name="connsiteX32" fmla="*/ 1077470 w 4998537"/>
                <a:gd name="connsiteY32" fmla="*/ 1912681 h 3289996"/>
                <a:gd name="connsiteX33" fmla="*/ 702820 w 4998537"/>
                <a:gd name="connsiteY33" fmla="*/ 1705036 h 3289996"/>
                <a:gd name="connsiteX34" fmla="*/ 497080 w 4998537"/>
                <a:gd name="connsiteY34" fmla="*/ 1636456 h 3289996"/>
                <a:gd name="connsiteX35" fmla="*/ 169420 w 4998537"/>
                <a:gd name="connsiteY35" fmla="*/ 1156396 h 3289996"/>
                <a:gd name="connsiteX36" fmla="*/ 1780 w 4998537"/>
                <a:gd name="connsiteY36" fmla="*/ 356296 h 3289996"/>
                <a:gd name="connsiteX37" fmla="*/ 268480 w 4998537"/>
                <a:gd name="connsiteY37" fmla="*/ 5776 h 3289996"/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88595 w 4998537"/>
                <a:gd name="connsiteY4" fmla="*/ 1883471 h 3289996"/>
                <a:gd name="connsiteX5" fmla="*/ 1297180 w 4998537"/>
                <a:gd name="connsiteY5" fmla="*/ 2383216 h 3289996"/>
                <a:gd name="connsiteX6" fmla="*/ 1800735 w 4998537"/>
                <a:gd name="connsiteY6" fmla="*/ 243782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245995 w 4998537"/>
                <a:gd name="connsiteY10" fmla="*/ 28226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2260 w 4998537"/>
                <a:gd name="connsiteY13" fmla="*/ 29089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6670 w 4998537"/>
                <a:gd name="connsiteY25" fmla="*/ 2867086 h 3289996"/>
                <a:gd name="connsiteX26" fmla="*/ 3239010 w 4998537"/>
                <a:gd name="connsiteY26" fmla="*/ 2879151 h 3289996"/>
                <a:gd name="connsiteX27" fmla="*/ 2859280 w 4998537"/>
                <a:gd name="connsiteY27" fmla="*/ 2825176 h 3289996"/>
                <a:gd name="connsiteX28" fmla="*/ 2527175 w 4998537"/>
                <a:gd name="connsiteY28" fmla="*/ 2761676 h 3289996"/>
                <a:gd name="connsiteX29" fmla="*/ 2310640 w 4998537"/>
                <a:gd name="connsiteY29" fmla="*/ 2482276 h 3289996"/>
                <a:gd name="connsiteX30" fmla="*/ 1800100 w 4998537"/>
                <a:gd name="connsiteY30" fmla="*/ 2520376 h 3289996"/>
                <a:gd name="connsiteX31" fmla="*/ 1198120 w 4998537"/>
                <a:gd name="connsiteY31" fmla="*/ 2444176 h 3289996"/>
                <a:gd name="connsiteX32" fmla="*/ 1077470 w 4998537"/>
                <a:gd name="connsiteY32" fmla="*/ 1912681 h 3289996"/>
                <a:gd name="connsiteX33" fmla="*/ 702820 w 4998537"/>
                <a:gd name="connsiteY33" fmla="*/ 1705036 h 3289996"/>
                <a:gd name="connsiteX34" fmla="*/ 497080 w 4998537"/>
                <a:gd name="connsiteY34" fmla="*/ 1636456 h 3289996"/>
                <a:gd name="connsiteX35" fmla="*/ 169420 w 4998537"/>
                <a:gd name="connsiteY35" fmla="*/ 1156396 h 3289996"/>
                <a:gd name="connsiteX36" fmla="*/ 1780 w 4998537"/>
                <a:gd name="connsiteY36" fmla="*/ 356296 h 3289996"/>
                <a:gd name="connsiteX37" fmla="*/ 268480 w 4998537"/>
                <a:gd name="connsiteY37" fmla="*/ 5776 h 3289996"/>
                <a:gd name="connsiteX0" fmla="*/ 268480 w 4998537"/>
                <a:gd name="connsiteY0" fmla="*/ 5776 h 3289996"/>
                <a:gd name="connsiteX1" fmla="*/ 123700 w 4998537"/>
                <a:gd name="connsiteY1" fmla="*/ 615376 h 3289996"/>
                <a:gd name="connsiteX2" fmla="*/ 451360 w 4998537"/>
                <a:gd name="connsiteY2" fmla="*/ 1484056 h 3289996"/>
                <a:gd name="connsiteX3" fmla="*/ 786640 w 4998537"/>
                <a:gd name="connsiteY3" fmla="*/ 1636456 h 3289996"/>
                <a:gd name="connsiteX4" fmla="*/ 1188595 w 4998537"/>
                <a:gd name="connsiteY4" fmla="*/ 1883471 h 3289996"/>
                <a:gd name="connsiteX5" fmla="*/ 1297180 w 4998537"/>
                <a:gd name="connsiteY5" fmla="*/ 2383216 h 3289996"/>
                <a:gd name="connsiteX6" fmla="*/ 1800735 w 4998537"/>
                <a:gd name="connsiteY6" fmla="*/ 2437826 h 3289996"/>
                <a:gd name="connsiteX7" fmla="*/ 2325880 w 4998537"/>
                <a:gd name="connsiteY7" fmla="*/ 2375596 h 3289996"/>
                <a:gd name="connsiteX8" fmla="*/ 2615440 w 4998537"/>
                <a:gd name="connsiteY8" fmla="*/ 2710876 h 3289996"/>
                <a:gd name="connsiteX9" fmla="*/ 3072640 w 4998537"/>
                <a:gd name="connsiteY9" fmla="*/ 2802316 h 3289996"/>
                <a:gd name="connsiteX10" fmla="*/ 3245995 w 4998537"/>
                <a:gd name="connsiteY10" fmla="*/ 2822636 h 3289996"/>
                <a:gd name="connsiteX11" fmla="*/ 3484120 w 4998537"/>
                <a:gd name="connsiteY11" fmla="*/ 2809936 h 3289996"/>
                <a:gd name="connsiteX12" fmla="*/ 3644140 w 4998537"/>
                <a:gd name="connsiteY12" fmla="*/ 2817556 h 3289996"/>
                <a:gd name="connsiteX13" fmla="*/ 3848610 w 4998537"/>
                <a:gd name="connsiteY13" fmla="*/ 2883596 h 3289996"/>
                <a:gd name="connsiteX14" fmla="*/ 4253740 w 4998537"/>
                <a:gd name="connsiteY14" fmla="*/ 2848036 h 3289996"/>
                <a:gd name="connsiteX15" fmla="*/ 4390900 w 4998537"/>
                <a:gd name="connsiteY15" fmla="*/ 2878516 h 3289996"/>
                <a:gd name="connsiteX16" fmla="*/ 4596640 w 4998537"/>
                <a:gd name="connsiteY16" fmla="*/ 2947096 h 3289996"/>
                <a:gd name="connsiteX17" fmla="*/ 4749040 w 4998537"/>
                <a:gd name="connsiteY17" fmla="*/ 2924236 h 3289996"/>
                <a:gd name="connsiteX18" fmla="*/ 4985260 w 4998537"/>
                <a:gd name="connsiteY18" fmla="*/ 3175696 h 3289996"/>
                <a:gd name="connsiteX19" fmla="*/ 4962400 w 4998537"/>
                <a:gd name="connsiteY19" fmla="*/ 3289996 h 3289996"/>
                <a:gd name="connsiteX20" fmla="*/ 4909060 w 4998537"/>
                <a:gd name="connsiteY20" fmla="*/ 3175696 h 3289996"/>
                <a:gd name="connsiteX21" fmla="*/ 4749040 w 4998537"/>
                <a:gd name="connsiteY21" fmla="*/ 2985196 h 3289996"/>
                <a:gd name="connsiteX22" fmla="*/ 4642360 w 4998537"/>
                <a:gd name="connsiteY22" fmla="*/ 3015676 h 3289996"/>
                <a:gd name="connsiteX23" fmla="*/ 4284220 w 4998537"/>
                <a:gd name="connsiteY23" fmla="*/ 2893756 h 3289996"/>
                <a:gd name="connsiteX24" fmla="*/ 3994660 w 4998537"/>
                <a:gd name="connsiteY24" fmla="*/ 2969956 h 3289996"/>
                <a:gd name="connsiteX25" fmla="*/ 3566670 w 4998537"/>
                <a:gd name="connsiteY25" fmla="*/ 2867086 h 3289996"/>
                <a:gd name="connsiteX26" fmla="*/ 3239010 w 4998537"/>
                <a:gd name="connsiteY26" fmla="*/ 2879151 h 3289996"/>
                <a:gd name="connsiteX27" fmla="*/ 2859280 w 4998537"/>
                <a:gd name="connsiteY27" fmla="*/ 2825176 h 3289996"/>
                <a:gd name="connsiteX28" fmla="*/ 2527175 w 4998537"/>
                <a:gd name="connsiteY28" fmla="*/ 2761676 h 3289996"/>
                <a:gd name="connsiteX29" fmla="*/ 2310640 w 4998537"/>
                <a:gd name="connsiteY29" fmla="*/ 2482276 h 3289996"/>
                <a:gd name="connsiteX30" fmla="*/ 1800100 w 4998537"/>
                <a:gd name="connsiteY30" fmla="*/ 2520376 h 3289996"/>
                <a:gd name="connsiteX31" fmla="*/ 1198120 w 4998537"/>
                <a:gd name="connsiteY31" fmla="*/ 2444176 h 3289996"/>
                <a:gd name="connsiteX32" fmla="*/ 1077470 w 4998537"/>
                <a:gd name="connsiteY32" fmla="*/ 1912681 h 3289996"/>
                <a:gd name="connsiteX33" fmla="*/ 702820 w 4998537"/>
                <a:gd name="connsiteY33" fmla="*/ 1705036 h 3289996"/>
                <a:gd name="connsiteX34" fmla="*/ 497080 w 4998537"/>
                <a:gd name="connsiteY34" fmla="*/ 1636456 h 3289996"/>
                <a:gd name="connsiteX35" fmla="*/ 169420 w 4998537"/>
                <a:gd name="connsiteY35" fmla="*/ 1156396 h 3289996"/>
                <a:gd name="connsiteX36" fmla="*/ 1780 w 4998537"/>
                <a:gd name="connsiteY36" fmla="*/ 356296 h 3289996"/>
                <a:gd name="connsiteX37" fmla="*/ 268480 w 4998537"/>
                <a:gd name="connsiteY37" fmla="*/ 5776 h 3289996"/>
                <a:gd name="connsiteX0" fmla="*/ 212963 w 4943020"/>
                <a:gd name="connsiteY0" fmla="*/ 5402 h 3289622"/>
                <a:gd name="connsiteX1" fmla="*/ 68183 w 4943020"/>
                <a:gd name="connsiteY1" fmla="*/ 615002 h 3289622"/>
                <a:gd name="connsiteX2" fmla="*/ 395843 w 4943020"/>
                <a:gd name="connsiteY2" fmla="*/ 1483682 h 3289622"/>
                <a:gd name="connsiteX3" fmla="*/ 731123 w 4943020"/>
                <a:gd name="connsiteY3" fmla="*/ 1636082 h 3289622"/>
                <a:gd name="connsiteX4" fmla="*/ 1133078 w 4943020"/>
                <a:gd name="connsiteY4" fmla="*/ 1883097 h 3289622"/>
                <a:gd name="connsiteX5" fmla="*/ 1241663 w 4943020"/>
                <a:gd name="connsiteY5" fmla="*/ 2382842 h 3289622"/>
                <a:gd name="connsiteX6" fmla="*/ 1745218 w 4943020"/>
                <a:gd name="connsiteY6" fmla="*/ 2437452 h 3289622"/>
                <a:gd name="connsiteX7" fmla="*/ 2270363 w 4943020"/>
                <a:gd name="connsiteY7" fmla="*/ 2375222 h 3289622"/>
                <a:gd name="connsiteX8" fmla="*/ 2559923 w 4943020"/>
                <a:gd name="connsiteY8" fmla="*/ 2710502 h 3289622"/>
                <a:gd name="connsiteX9" fmla="*/ 3017123 w 4943020"/>
                <a:gd name="connsiteY9" fmla="*/ 2801942 h 3289622"/>
                <a:gd name="connsiteX10" fmla="*/ 3190478 w 4943020"/>
                <a:gd name="connsiteY10" fmla="*/ 2822262 h 3289622"/>
                <a:gd name="connsiteX11" fmla="*/ 3428603 w 4943020"/>
                <a:gd name="connsiteY11" fmla="*/ 2809562 h 3289622"/>
                <a:gd name="connsiteX12" fmla="*/ 3588623 w 4943020"/>
                <a:gd name="connsiteY12" fmla="*/ 2817182 h 3289622"/>
                <a:gd name="connsiteX13" fmla="*/ 3793093 w 4943020"/>
                <a:gd name="connsiteY13" fmla="*/ 2883222 h 3289622"/>
                <a:gd name="connsiteX14" fmla="*/ 4198223 w 4943020"/>
                <a:gd name="connsiteY14" fmla="*/ 2847662 h 3289622"/>
                <a:gd name="connsiteX15" fmla="*/ 4335383 w 4943020"/>
                <a:gd name="connsiteY15" fmla="*/ 2878142 h 3289622"/>
                <a:gd name="connsiteX16" fmla="*/ 4541123 w 4943020"/>
                <a:gd name="connsiteY16" fmla="*/ 2946722 h 3289622"/>
                <a:gd name="connsiteX17" fmla="*/ 4693523 w 4943020"/>
                <a:gd name="connsiteY17" fmla="*/ 2923862 h 3289622"/>
                <a:gd name="connsiteX18" fmla="*/ 4929743 w 4943020"/>
                <a:gd name="connsiteY18" fmla="*/ 3175322 h 3289622"/>
                <a:gd name="connsiteX19" fmla="*/ 4906883 w 4943020"/>
                <a:gd name="connsiteY19" fmla="*/ 3289622 h 3289622"/>
                <a:gd name="connsiteX20" fmla="*/ 4853543 w 4943020"/>
                <a:gd name="connsiteY20" fmla="*/ 3175322 h 3289622"/>
                <a:gd name="connsiteX21" fmla="*/ 4693523 w 4943020"/>
                <a:gd name="connsiteY21" fmla="*/ 2984822 h 3289622"/>
                <a:gd name="connsiteX22" fmla="*/ 4586843 w 4943020"/>
                <a:gd name="connsiteY22" fmla="*/ 3015302 h 3289622"/>
                <a:gd name="connsiteX23" fmla="*/ 4228703 w 4943020"/>
                <a:gd name="connsiteY23" fmla="*/ 2893382 h 3289622"/>
                <a:gd name="connsiteX24" fmla="*/ 3939143 w 4943020"/>
                <a:gd name="connsiteY24" fmla="*/ 2969582 h 3289622"/>
                <a:gd name="connsiteX25" fmla="*/ 3511153 w 4943020"/>
                <a:gd name="connsiteY25" fmla="*/ 2866712 h 3289622"/>
                <a:gd name="connsiteX26" fmla="*/ 3183493 w 4943020"/>
                <a:gd name="connsiteY26" fmla="*/ 2878777 h 3289622"/>
                <a:gd name="connsiteX27" fmla="*/ 2803763 w 4943020"/>
                <a:gd name="connsiteY27" fmla="*/ 2824802 h 3289622"/>
                <a:gd name="connsiteX28" fmla="*/ 2471658 w 4943020"/>
                <a:gd name="connsiteY28" fmla="*/ 2761302 h 3289622"/>
                <a:gd name="connsiteX29" fmla="*/ 2255123 w 4943020"/>
                <a:gd name="connsiteY29" fmla="*/ 2481902 h 3289622"/>
                <a:gd name="connsiteX30" fmla="*/ 1744583 w 4943020"/>
                <a:gd name="connsiteY30" fmla="*/ 2520002 h 3289622"/>
                <a:gd name="connsiteX31" fmla="*/ 1142603 w 4943020"/>
                <a:gd name="connsiteY31" fmla="*/ 2443802 h 3289622"/>
                <a:gd name="connsiteX32" fmla="*/ 1021953 w 4943020"/>
                <a:gd name="connsiteY32" fmla="*/ 1912307 h 3289622"/>
                <a:gd name="connsiteX33" fmla="*/ 647303 w 4943020"/>
                <a:gd name="connsiteY33" fmla="*/ 1704662 h 3289622"/>
                <a:gd name="connsiteX34" fmla="*/ 441563 w 4943020"/>
                <a:gd name="connsiteY34" fmla="*/ 1636082 h 3289622"/>
                <a:gd name="connsiteX35" fmla="*/ 113903 w 4943020"/>
                <a:gd name="connsiteY35" fmla="*/ 1156022 h 3289622"/>
                <a:gd name="connsiteX36" fmla="*/ 3413 w 4943020"/>
                <a:gd name="connsiteY36" fmla="*/ 362272 h 3289622"/>
                <a:gd name="connsiteX37" fmla="*/ 212963 w 4943020"/>
                <a:gd name="connsiteY37" fmla="*/ 5402 h 3289622"/>
                <a:gd name="connsiteX0" fmla="*/ 120719 w 4939676"/>
                <a:gd name="connsiteY0" fmla="*/ 7838 h 3203158"/>
                <a:gd name="connsiteX1" fmla="*/ 64839 w 4939676"/>
                <a:gd name="connsiteY1" fmla="*/ 528538 h 3203158"/>
                <a:gd name="connsiteX2" fmla="*/ 392499 w 4939676"/>
                <a:gd name="connsiteY2" fmla="*/ 1397218 h 3203158"/>
                <a:gd name="connsiteX3" fmla="*/ 727779 w 4939676"/>
                <a:gd name="connsiteY3" fmla="*/ 1549618 h 3203158"/>
                <a:gd name="connsiteX4" fmla="*/ 1129734 w 4939676"/>
                <a:gd name="connsiteY4" fmla="*/ 1796633 h 3203158"/>
                <a:gd name="connsiteX5" fmla="*/ 1238319 w 4939676"/>
                <a:gd name="connsiteY5" fmla="*/ 2296378 h 3203158"/>
                <a:gd name="connsiteX6" fmla="*/ 1741874 w 4939676"/>
                <a:gd name="connsiteY6" fmla="*/ 2350988 h 3203158"/>
                <a:gd name="connsiteX7" fmla="*/ 2267019 w 4939676"/>
                <a:gd name="connsiteY7" fmla="*/ 2288758 h 3203158"/>
                <a:gd name="connsiteX8" fmla="*/ 2556579 w 4939676"/>
                <a:gd name="connsiteY8" fmla="*/ 2624038 h 3203158"/>
                <a:gd name="connsiteX9" fmla="*/ 3013779 w 4939676"/>
                <a:gd name="connsiteY9" fmla="*/ 2715478 h 3203158"/>
                <a:gd name="connsiteX10" fmla="*/ 3187134 w 4939676"/>
                <a:gd name="connsiteY10" fmla="*/ 2735798 h 3203158"/>
                <a:gd name="connsiteX11" fmla="*/ 3425259 w 4939676"/>
                <a:gd name="connsiteY11" fmla="*/ 2723098 h 3203158"/>
                <a:gd name="connsiteX12" fmla="*/ 3585279 w 4939676"/>
                <a:gd name="connsiteY12" fmla="*/ 2730718 h 3203158"/>
                <a:gd name="connsiteX13" fmla="*/ 3789749 w 4939676"/>
                <a:gd name="connsiteY13" fmla="*/ 2796758 h 3203158"/>
                <a:gd name="connsiteX14" fmla="*/ 4194879 w 4939676"/>
                <a:gd name="connsiteY14" fmla="*/ 2761198 h 3203158"/>
                <a:gd name="connsiteX15" fmla="*/ 4332039 w 4939676"/>
                <a:gd name="connsiteY15" fmla="*/ 2791678 h 3203158"/>
                <a:gd name="connsiteX16" fmla="*/ 4537779 w 4939676"/>
                <a:gd name="connsiteY16" fmla="*/ 2860258 h 3203158"/>
                <a:gd name="connsiteX17" fmla="*/ 4690179 w 4939676"/>
                <a:gd name="connsiteY17" fmla="*/ 2837398 h 3203158"/>
                <a:gd name="connsiteX18" fmla="*/ 4926399 w 4939676"/>
                <a:gd name="connsiteY18" fmla="*/ 3088858 h 3203158"/>
                <a:gd name="connsiteX19" fmla="*/ 4903539 w 4939676"/>
                <a:gd name="connsiteY19" fmla="*/ 3203158 h 3203158"/>
                <a:gd name="connsiteX20" fmla="*/ 4850199 w 4939676"/>
                <a:gd name="connsiteY20" fmla="*/ 3088858 h 3203158"/>
                <a:gd name="connsiteX21" fmla="*/ 4690179 w 4939676"/>
                <a:gd name="connsiteY21" fmla="*/ 2898358 h 3203158"/>
                <a:gd name="connsiteX22" fmla="*/ 4583499 w 4939676"/>
                <a:gd name="connsiteY22" fmla="*/ 2928838 h 3203158"/>
                <a:gd name="connsiteX23" fmla="*/ 4225359 w 4939676"/>
                <a:gd name="connsiteY23" fmla="*/ 2806918 h 3203158"/>
                <a:gd name="connsiteX24" fmla="*/ 3935799 w 4939676"/>
                <a:gd name="connsiteY24" fmla="*/ 2883118 h 3203158"/>
                <a:gd name="connsiteX25" fmla="*/ 3507809 w 4939676"/>
                <a:gd name="connsiteY25" fmla="*/ 2780248 h 3203158"/>
                <a:gd name="connsiteX26" fmla="*/ 3180149 w 4939676"/>
                <a:gd name="connsiteY26" fmla="*/ 2792313 h 3203158"/>
                <a:gd name="connsiteX27" fmla="*/ 2800419 w 4939676"/>
                <a:gd name="connsiteY27" fmla="*/ 2738338 h 3203158"/>
                <a:gd name="connsiteX28" fmla="*/ 2468314 w 4939676"/>
                <a:gd name="connsiteY28" fmla="*/ 2674838 h 3203158"/>
                <a:gd name="connsiteX29" fmla="*/ 2251779 w 4939676"/>
                <a:gd name="connsiteY29" fmla="*/ 2395438 h 3203158"/>
                <a:gd name="connsiteX30" fmla="*/ 1741239 w 4939676"/>
                <a:gd name="connsiteY30" fmla="*/ 2433538 h 3203158"/>
                <a:gd name="connsiteX31" fmla="*/ 1139259 w 4939676"/>
                <a:gd name="connsiteY31" fmla="*/ 2357338 h 3203158"/>
                <a:gd name="connsiteX32" fmla="*/ 1018609 w 4939676"/>
                <a:gd name="connsiteY32" fmla="*/ 1825843 h 3203158"/>
                <a:gd name="connsiteX33" fmla="*/ 643959 w 4939676"/>
                <a:gd name="connsiteY33" fmla="*/ 1618198 h 3203158"/>
                <a:gd name="connsiteX34" fmla="*/ 438219 w 4939676"/>
                <a:gd name="connsiteY34" fmla="*/ 1549618 h 3203158"/>
                <a:gd name="connsiteX35" fmla="*/ 110559 w 4939676"/>
                <a:gd name="connsiteY35" fmla="*/ 1069558 h 3203158"/>
                <a:gd name="connsiteX36" fmla="*/ 69 w 4939676"/>
                <a:gd name="connsiteY36" fmla="*/ 275808 h 3203158"/>
                <a:gd name="connsiteX37" fmla="*/ 120719 w 4939676"/>
                <a:gd name="connsiteY37" fmla="*/ 7838 h 3203158"/>
                <a:gd name="connsiteX0" fmla="*/ 120719 w 4939676"/>
                <a:gd name="connsiteY0" fmla="*/ 7838 h 3203158"/>
                <a:gd name="connsiteX1" fmla="*/ 104208 w 4939676"/>
                <a:gd name="connsiteY1" fmla="*/ 124678 h 3203158"/>
                <a:gd name="connsiteX2" fmla="*/ 64839 w 4939676"/>
                <a:gd name="connsiteY2" fmla="*/ 528538 h 3203158"/>
                <a:gd name="connsiteX3" fmla="*/ 392499 w 4939676"/>
                <a:gd name="connsiteY3" fmla="*/ 1397218 h 3203158"/>
                <a:gd name="connsiteX4" fmla="*/ 727779 w 4939676"/>
                <a:gd name="connsiteY4" fmla="*/ 1549618 h 3203158"/>
                <a:gd name="connsiteX5" fmla="*/ 1129734 w 4939676"/>
                <a:gd name="connsiteY5" fmla="*/ 1796633 h 3203158"/>
                <a:gd name="connsiteX6" fmla="*/ 1238319 w 4939676"/>
                <a:gd name="connsiteY6" fmla="*/ 2296378 h 3203158"/>
                <a:gd name="connsiteX7" fmla="*/ 1741874 w 4939676"/>
                <a:gd name="connsiteY7" fmla="*/ 2350988 h 3203158"/>
                <a:gd name="connsiteX8" fmla="*/ 2267019 w 4939676"/>
                <a:gd name="connsiteY8" fmla="*/ 2288758 h 3203158"/>
                <a:gd name="connsiteX9" fmla="*/ 2556579 w 4939676"/>
                <a:gd name="connsiteY9" fmla="*/ 2624038 h 3203158"/>
                <a:gd name="connsiteX10" fmla="*/ 3013779 w 4939676"/>
                <a:gd name="connsiteY10" fmla="*/ 2715478 h 3203158"/>
                <a:gd name="connsiteX11" fmla="*/ 3187134 w 4939676"/>
                <a:gd name="connsiteY11" fmla="*/ 2735798 h 3203158"/>
                <a:gd name="connsiteX12" fmla="*/ 3425259 w 4939676"/>
                <a:gd name="connsiteY12" fmla="*/ 2723098 h 3203158"/>
                <a:gd name="connsiteX13" fmla="*/ 3585279 w 4939676"/>
                <a:gd name="connsiteY13" fmla="*/ 2730718 h 3203158"/>
                <a:gd name="connsiteX14" fmla="*/ 3789749 w 4939676"/>
                <a:gd name="connsiteY14" fmla="*/ 2796758 h 3203158"/>
                <a:gd name="connsiteX15" fmla="*/ 4194879 w 4939676"/>
                <a:gd name="connsiteY15" fmla="*/ 2761198 h 3203158"/>
                <a:gd name="connsiteX16" fmla="*/ 4332039 w 4939676"/>
                <a:gd name="connsiteY16" fmla="*/ 2791678 h 3203158"/>
                <a:gd name="connsiteX17" fmla="*/ 4537779 w 4939676"/>
                <a:gd name="connsiteY17" fmla="*/ 2860258 h 3203158"/>
                <a:gd name="connsiteX18" fmla="*/ 4690179 w 4939676"/>
                <a:gd name="connsiteY18" fmla="*/ 2837398 h 3203158"/>
                <a:gd name="connsiteX19" fmla="*/ 4926399 w 4939676"/>
                <a:gd name="connsiteY19" fmla="*/ 3088858 h 3203158"/>
                <a:gd name="connsiteX20" fmla="*/ 4903539 w 4939676"/>
                <a:gd name="connsiteY20" fmla="*/ 3203158 h 3203158"/>
                <a:gd name="connsiteX21" fmla="*/ 4850199 w 4939676"/>
                <a:gd name="connsiteY21" fmla="*/ 3088858 h 3203158"/>
                <a:gd name="connsiteX22" fmla="*/ 4690179 w 4939676"/>
                <a:gd name="connsiteY22" fmla="*/ 2898358 h 3203158"/>
                <a:gd name="connsiteX23" fmla="*/ 4583499 w 4939676"/>
                <a:gd name="connsiteY23" fmla="*/ 2928838 h 3203158"/>
                <a:gd name="connsiteX24" fmla="*/ 4225359 w 4939676"/>
                <a:gd name="connsiteY24" fmla="*/ 2806918 h 3203158"/>
                <a:gd name="connsiteX25" fmla="*/ 3935799 w 4939676"/>
                <a:gd name="connsiteY25" fmla="*/ 2883118 h 3203158"/>
                <a:gd name="connsiteX26" fmla="*/ 3507809 w 4939676"/>
                <a:gd name="connsiteY26" fmla="*/ 2780248 h 3203158"/>
                <a:gd name="connsiteX27" fmla="*/ 3180149 w 4939676"/>
                <a:gd name="connsiteY27" fmla="*/ 2792313 h 3203158"/>
                <a:gd name="connsiteX28" fmla="*/ 2800419 w 4939676"/>
                <a:gd name="connsiteY28" fmla="*/ 2738338 h 3203158"/>
                <a:gd name="connsiteX29" fmla="*/ 2468314 w 4939676"/>
                <a:gd name="connsiteY29" fmla="*/ 2674838 h 3203158"/>
                <a:gd name="connsiteX30" fmla="*/ 2251779 w 4939676"/>
                <a:gd name="connsiteY30" fmla="*/ 2395438 h 3203158"/>
                <a:gd name="connsiteX31" fmla="*/ 1741239 w 4939676"/>
                <a:gd name="connsiteY31" fmla="*/ 2433538 h 3203158"/>
                <a:gd name="connsiteX32" fmla="*/ 1139259 w 4939676"/>
                <a:gd name="connsiteY32" fmla="*/ 2357338 h 3203158"/>
                <a:gd name="connsiteX33" fmla="*/ 1018609 w 4939676"/>
                <a:gd name="connsiteY33" fmla="*/ 1825843 h 3203158"/>
                <a:gd name="connsiteX34" fmla="*/ 643959 w 4939676"/>
                <a:gd name="connsiteY34" fmla="*/ 1618198 h 3203158"/>
                <a:gd name="connsiteX35" fmla="*/ 438219 w 4939676"/>
                <a:gd name="connsiteY35" fmla="*/ 1549618 h 3203158"/>
                <a:gd name="connsiteX36" fmla="*/ 110559 w 4939676"/>
                <a:gd name="connsiteY36" fmla="*/ 1069558 h 3203158"/>
                <a:gd name="connsiteX37" fmla="*/ 69 w 4939676"/>
                <a:gd name="connsiteY37" fmla="*/ 275808 h 3203158"/>
                <a:gd name="connsiteX38" fmla="*/ 120719 w 4939676"/>
                <a:gd name="connsiteY38" fmla="*/ 7838 h 3203158"/>
                <a:gd name="connsiteX0" fmla="*/ 120719 w 4939676"/>
                <a:gd name="connsiteY0" fmla="*/ 48826 h 3244146"/>
                <a:gd name="connsiteX1" fmla="*/ 180408 w 4939676"/>
                <a:gd name="connsiteY1" fmla="*/ 51366 h 3244146"/>
                <a:gd name="connsiteX2" fmla="*/ 64839 w 4939676"/>
                <a:gd name="connsiteY2" fmla="*/ 569526 h 3244146"/>
                <a:gd name="connsiteX3" fmla="*/ 392499 w 4939676"/>
                <a:gd name="connsiteY3" fmla="*/ 1438206 h 3244146"/>
                <a:gd name="connsiteX4" fmla="*/ 727779 w 4939676"/>
                <a:gd name="connsiteY4" fmla="*/ 1590606 h 3244146"/>
                <a:gd name="connsiteX5" fmla="*/ 1129734 w 4939676"/>
                <a:gd name="connsiteY5" fmla="*/ 1837621 h 3244146"/>
                <a:gd name="connsiteX6" fmla="*/ 1238319 w 4939676"/>
                <a:gd name="connsiteY6" fmla="*/ 2337366 h 3244146"/>
                <a:gd name="connsiteX7" fmla="*/ 1741874 w 4939676"/>
                <a:gd name="connsiteY7" fmla="*/ 2391976 h 3244146"/>
                <a:gd name="connsiteX8" fmla="*/ 2267019 w 4939676"/>
                <a:gd name="connsiteY8" fmla="*/ 2329746 h 3244146"/>
                <a:gd name="connsiteX9" fmla="*/ 2556579 w 4939676"/>
                <a:gd name="connsiteY9" fmla="*/ 2665026 h 3244146"/>
                <a:gd name="connsiteX10" fmla="*/ 3013779 w 4939676"/>
                <a:gd name="connsiteY10" fmla="*/ 2756466 h 3244146"/>
                <a:gd name="connsiteX11" fmla="*/ 3187134 w 4939676"/>
                <a:gd name="connsiteY11" fmla="*/ 2776786 h 3244146"/>
                <a:gd name="connsiteX12" fmla="*/ 3425259 w 4939676"/>
                <a:gd name="connsiteY12" fmla="*/ 2764086 h 3244146"/>
                <a:gd name="connsiteX13" fmla="*/ 3585279 w 4939676"/>
                <a:gd name="connsiteY13" fmla="*/ 2771706 h 3244146"/>
                <a:gd name="connsiteX14" fmla="*/ 3789749 w 4939676"/>
                <a:gd name="connsiteY14" fmla="*/ 2837746 h 3244146"/>
                <a:gd name="connsiteX15" fmla="*/ 4194879 w 4939676"/>
                <a:gd name="connsiteY15" fmla="*/ 2802186 h 3244146"/>
                <a:gd name="connsiteX16" fmla="*/ 4332039 w 4939676"/>
                <a:gd name="connsiteY16" fmla="*/ 2832666 h 3244146"/>
                <a:gd name="connsiteX17" fmla="*/ 4537779 w 4939676"/>
                <a:gd name="connsiteY17" fmla="*/ 2901246 h 3244146"/>
                <a:gd name="connsiteX18" fmla="*/ 4690179 w 4939676"/>
                <a:gd name="connsiteY18" fmla="*/ 2878386 h 3244146"/>
                <a:gd name="connsiteX19" fmla="*/ 4926399 w 4939676"/>
                <a:gd name="connsiteY19" fmla="*/ 3129846 h 3244146"/>
                <a:gd name="connsiteX20" fmla="*/ 4903539 w 4939676"/>
                <a:gd name="connsiteY20" fmla="*/ 3244146 h 3244146"/>
                <a:gd name="connsiteX21" fmla="*/ 4850199 w 4939676"/>
                <a:gd name="connsiteY21" fmla="*/ 3129846 h 3244146"/>
                <a:gd name="connsiteX22" fmla="*/ 4690179 w 4939676"/>
                <a:gd name="connsiteY22" fmla="*/ 2939346 h 3244146"/>
                <a:gd name="connsiteX23" fmla="*/ 4583499 w 4939676"/>
                <a:gd name="connsiteY23" fmla="*/ 2969826 h 3244146"/>
                <a:gd name="connsiteX24" fmla="*/ 4225359 w 4939676"/>
                <a:gd name="connsiteY24" fmla="*/ 2847906 h 3244146"/>
                <a:gd name="connsiteX25" fmla="*/ 3935799 w 4939676"/>
                <a:gd name="connsiteY25" fmla="*/ 2924106 h 3244146"/>
                <a:gd name="connsiteX26" fmla="*/ 3507809 w 4939676"/>
                <a:gd name="connsiteY26" fmla="*/ 2821236 h 3244146"/>
                <a:gd name="connsiteX27" fmla="*/ 3180149 w 4939676"/>
                <a:gd name="connsiteY27" fmla="*/ 2833301 h 3244146"/>
                <a:gd name="connsiteX28" fmla="*/ 2800419 w 4939676"/>
                <a:gd name="connsiteY28" fmla="*/ 2779326 h 3244146"/>
                <a:gd name="connsiteX29" fmla="*/ 2468314 w 4939676"/>
                <a:gd name="connsiteY29" fmla="*/ 2715826 h 3244146"/>
                <a:gd name="connsiteX30" fmla="*/ 2251779 w 4939676"/>
                <a:gd name="connsiteY30" fmla="*/ 2436426 h 3244146"/>
                <a:gd name="connsiteX31" fmla="*/ 1741239 w 4939676"/>
                <a:gd name="connsiteY31" fmla="*/ 2474526 h 3244146"/>
                <a:gd name="connsiteX32" fmla="*/ 1139259 w 4939676"/>
                <a:gd name="connsiteY32" fmla="*/ 2398326 h 3244146"/>
                <a:gd name="connsiteX33" fmla="*/ 1018609 w 4939676"/>
                <a:gd name="connsiteY33" fmla="*/ 1866831 h 3244146"/>
                <a:gd name="connsiteX34" fmla="*/ 643959 w 4939676"/>
                <a:gd name="connsiteY34" fmla="*/ 1659186 h 3244146"/>
                <a:gd name="connsiteX35" fmla="*/ 438219 w 4939676"/>
                <a:gd name="connsiteY35" fmla="*/ 1590606 h 3244146"/>
                <a:gd name="connsiteX36" fmla="*/ 110559 w 4939676"/>
                <a:gd name="connsiteY36" fmla="*/ 1110546 h 3244146"/>
                <a:gd name="connsiteX37" fmla="*/ 69 w 4939676"/>
                <a:gd name="connsiteY37" fmla="*/ 316796 h 3244146"/>
                <a:gd name="connsiteX38" fmla="*/ 120719 w 4939676"/>
                <a:gd name="connsiteY38" fmla="*/ 48826 h 3244146"/>
                <a:gd name="connsiteX0" fmla="*/ 120719 w 4939676"/>
                <a:gd name="connsiteY0" fmla="*/ 48826 h 3244146"/>
                <a:gd name="connsiteX1" fmla="*/ 180408 w 4939676"/>
                <a:gd name="connsiteY1" fmla="*/ 51366 h 3244146"/>
                <a:gd name="connsiteX2" fmla="*/ 102939 w 4939676"/>
                <a:gd name="connsiteY2" fmla="*/ 569526 h 3244146"/>
                <a:gd name="connsiteX3" fmla="*/ 392499 w 4939676"/>
                <a:gd name="connsiteY3" fmla="*/ 1438206 h 3244146"/>
                <a:gd name="connsiteX4" fmla="*/ 727779 w 4939676"/>
                <a:gd name="connsiteY4" fmla="*/ 1590606 h 3244146"/>
                <a:gd name="connsiteX5" fmla="*/ 1129734 w 4939676"/>
                <a:gd name="connsiteY5" fmla="*/ 1837621 h 3244146"/>
                <a:gd name="connsiteX6" fmla="*/ 1238319 w 4939676"/>
                <a:gd name="connsiteY6" fmla="*/ 2337366 h 3244146"/>
                <a:gd name="connsiteX7" fmla="*/ 1741874 w 4939676"/>
                <a:gd name="connsiteY7" fmla="*/ 2391976 h 3244146"/>
                <a:gd name="connsiteX8" fmla="*/ 2267019 w 4939676"/>
                <a:gd name="connsiteY8" fmla="*/ 2329746 h 3244146"/>
                <a:gd name="connsiteX9" fmla="*/ 2556579 w 4939676"/>
                <a:gd name="connsiteY9" fmla="*/ 2665026 h 3244146"/>
                <a:gd name="connsiteX10" fmla="*/ 3013779 w 4939676"/>
                <a:gd name="connsiteY10" fmla="*/ 2756466 h 3244146"/>
                <a:gd name="connsiteX11" fmla="*/ 3187134 w 4939676"/>
                <a:gd name="connsiteY11" fmla="*/ 2776786 h 3244146"/>
                <a:gd name="connsiteX12" fmla="*/ 3425259 w 4939676"/>
                <a:gd name="connsiteY12" fmla="*/ 2764086 h 3244146"/>
                <a:gd name="connsiteX13" fmla="*/ 3585279 w 4939676"/>
                <a:gd name="connsiteY13" fmla="*/ 2771706 h 3244146"/>
                <a:gd name="connsiteX14" fmla="*/ 3789749 w 4939676"/>
                <a:gd name="connsiteY14" fmla="*/ 2837746 h 3244146"/>
                <a:gd name="connsiteX15" fmla="*/ 4194879 w 4939676"/>
                <a:gd name="connsiteY15" fmla="*/ 2802186 h 3244146"/>
                <a:gd name="connsiteX16" fmla="*/ 4332039 w 4939676"/>
                <a:gd name="connsiteY16" fmla="*/ 2832666 h 3244146"/>
                <a:gd name="connsiteX17" fmla="*/ 4537779 w 4939676"/>
                <a:gd name="connsiteY17" fmla="*/ 2901246 h 3244146"/>
                <a:gd name="connsiteX18" fmla="*/ 4690179 w 4939676"/>
                <a:gd name="connsiteY18" fmla="*/ 2878386 h 3244146"/>
                <a:gd name="connsiteX19" fmla="*/ 4926399 w 4939676"/>
                <a:gd name="connsiteY19" fmla="*/ 3129846 h 3244146"/>
                <a:gd name="connsiteX20" fmla="*/ 4903539 w 4939676"/>
                <a:gd name="connsiteY20" fmla="*/ 3244146 h 3244146"/>
                <a:gd name="connsiteX21" fmla="*/ 4850199 w 4939676"/>
                <a:gd name="connsiteY21" fmla="*/ 3129846 h 3244146"/>
                <a:gd name="connsiteX22" fmla="*/ 4690179 w 4939676"/>
                <a:gd name="connsiteY22" fmla="*/ 2939346 h 3244146"/>
                <a:gd name="connsiteX23" fmla="*/ 4583499 w 4939676"/>
                <a:gd name="connsiteY23" fmla="*/ 2969826 h 3244146"/>
                <a:gd name="connsiteX24" fmla="*/ 4225359 w 4939676"/>
                <a:gd name="connsiteY24" fmla="*/ 2847906 h 3244146"/>
                <a:gd name="connsiteX25" fmla="*/ 3935799 w 4939676"/>
                <a:gd name="connsiteY25" fmla="*/ 2924106 h 3244146"/>
                <a:gd name="connsiteX26" fmla="*/ 3507809 w 4939676"/>
                <a:gd name="connsiteY26" fmla="*/ 2821236 h 3244146"/>
                <a:gd name="connsiteX27" fmla="*/ 3180149 w 4939676"/>
                <a:gd name="connsiteY27" fmla="*/ 2833301 h 3244146"/>
                <a:gd name="connsiteX28" fmla="*/ 2800419 w 4939676"/>
                <a:gd name="connsiteY28" fmla="*/ 2779326 h 3244146"/>
                <a:gd name="connsiteX29" fmla="*/ 2468314 w 4939676"/>
                <a:gd name="connsiteY29" fmla="*/ 2715826 h 3244146"/>
                <a:gd name="connsiteX30" fmla="*/ 2251779 w 4939676"/>
                <a:gd name="connsiteY30" fmla="*/ 2436426 h 3244146"/>
                <a:gd name="connsiteX31" fmla="*/ 1741239 w 4939676"/>
                <a:gd name="connsiteY31" fmla="*/ 2474526 h 3244146"/>
                <a:gd name="connsiteX32" fmla="*/ 1139259 w 4939676"/>
                <a:gd name="connsiteY32" fmla="*/ 2398326 h 3244146"/>
                <a:gd name="connsiteX33" fmla="*/ 1018609 w 4939676"/>
                <a:gd name="connsiteY33" fmla="*/ 1866831 h 3244146"/>
                <a:gd name="connsiteX34" fmla="*/ 643959 w 4939676"/>
                <a:gd name="connsiteY34" fmla="*/ 1659186 h 3244146"/>
                <a:gd name="connsiteX35" fmla="*/ 438219 w 4939676"/>
                <a:gd name="connsiteY35" fmla="*/ 1590606 h 3244146"/>
                <a:gd name="connsiteX36" fmla="*/ 110559 w 4939676"/>
                <a:gd name="connsiteY36" fmla="*/ 1110546 h 3244146"/>
                <a:gd name="connsiteX37" fmla="*/ 69 w 4939676"/>
                <a:gd name="connsiteY37" fmla="*/ 316796 h 3244146"/>
                <a:gd name="connsiteX38" fmla="*/ 120719 w 4939676"/>
                <a:gd name="connsiteY38" fmla="*/ 48826 h 3244146"/>
                <a:gd name="connsiteX0" fmla="*/ 89404 w 4908361"/>
                <a:gd name="connsiteY0" fmla="*/ 49847 h 3245167"/>
                <a:gd name="connsiteX1" fmla="*/ 149093 w 4908361"/>
                <a:gd name="connsiteY1" fmla="*/ 52387 h 3245167"/>
                <a:gd name="connsiteX2" fmla="*/ 71624 w 4908361"/>
                <a:gd name="connsiteY2" fmla="*/ 570547 h 3245167"/>
                <a:gd name="connsiteX3" fmla="*/ 361184 w 4908361"/>
                <a:gd name="connsiteY3" fmla="*/ 1439227 h 3245167"/>
                <a:gd name="connsiteX4" fmla="*/ 696464 w 4908361"/>
                <a:gd name="connsiteY4" fmla="*/ 1591627 h 3245167"/>
                <a:gd name="connsiteX5" fmla="*/ 1098419 w 4908361"/>
                <a:gd name="connsiteY5" fmla="*/ 1838642 h 3245167"/>
                <a:gd name="connsiteX6" fmla="*/ 1207004 w 4908361"/>
                <a:gd name="connsiteY6" fmla="*/ 2338387 h 3245167"/>
                <a:gd name="connsiteX7" fmla="*/ 1710559 w 4908361"/>
                <a:gd name="connsiteY7" fmla="*/ 2392997 h 3245167"/>
                <a:gd name="connsiteX8" fmla="*/ 2235704 w 4908361"/>
                <a:gd name="connsiteY8" fmla="*/ 2330767 h 3245167"/>
                <a:gd name="connsiteX9" fmla="*/ 2525264 w 4908361"/>
                <a:gd name="connsiteY9" fmla="*/ 2666047 h 3245167"/>
                <a:gd name="connsiteX10" fmla="*/ 2982464 w 4908361"/>
                <a:gd name="connsiteY10" fmla="*/ 2757487 h 3245167"/>
                <a:gd name="connsiteX11" fmla="*/ 3155819 w 4908361"/>
                <a:gd name="connsiteY11" fmla="*/ 2777807 h 3245167"/>
                <a:gd name="connsiteX12" fmla="*/ 3393944 w 4908361"/>
                <a:gd name="connsiteY12" fmla="*/ 2765107 h 3245167"/>
                <a:gd name="connsiteX13" fmla="*/ 3553964 w 4908361"/>
                <a:gd name="connsiteY13" fmla="*/ 2772727 h 3245167"/>
                <a:gd name="connsiteX14" fmla="*/ 3758434 w 4908361"/>
                <a:gd name="connsiteY14" fmla="*/ 2838767 h 3245167"/>
                <a:gd name="connsiteX15" fmla="*/ 4163564 w 4908361"/>
                <a:gd name="connsiteY15" fmla="*/ 2803207 h 3245167"/>
                <a:gd name="connsiteX16" fmla="*/ 4300724 w 4908361"/>
                <a:gd name="connsiteY16" fmla="*/ 2833687 h 3245167"/>
                <a:gd name="connsiteX17" fmla="*/ 4506464 w 4908361"/>
                <a:gd name="connsiteY17" fmla="*/ 2902267 h 3245167"/>
                <a:gd name="connsiteX18" fmla="*/ 4658864 w 4908361"/>
                <a:gd name="connsiteY18" fmla="*/ 2879407 h 3245167"/>
                <a:gd name="connsiteX19" fmla="*/ 4895084 w 4908361"/>
                <a:gd name="connsiteY19" fmla="*/ 3130867 h 3245167"/>
                <a:gd name="connsiteX20" fmla="*/ 4872224 w 4908361"/>
                <a:gd name="connsiteY20" fmla="*/ 3245167 h 3245167"/>
                <a:gd name="connsiteX21" fmla="*/ 4818884 w 4908361"/>
                <a:gd name="connsiteY21" fmla="*/ 3130867 h 3245167"/>
                <a:gd name="connsiteX22" fmla="*/ 4658864 w 4908361"/>
                <a:gd name="connsiteY22" fmla="*/ 2940367 h 3245167"/>
                <a:gd name="connsiteX23" fmla="*/ 4552184 w 4908361"/>
                <a:gd name="connsiteY23" fmla="*/ 2970847 h 3245167"/>
                <a:gd name="connsiteX24" fmla="*/ 4194044 w 4908361"/>
                <a:gd name="connsiteY24" fmla="*/ 2848927 h 3245167"/>
                <a:gd name="connsiteX25" fmla="*/ 3904484 w 4908361"/>
                <a:gd name="connsiteY25" fmla="*/ 2925127 h 3245167"/>
                <a:gd name="connsiteX26" fmla="*/ 3476494 w 4908361"/>
                <a:gd name="connsiteY26" fmla="*/ 2822257 h 3245167"/>
                <a:gd name="connsiteX27" fmla="*/ 3148834 w 4908361"/>
                <a:gd name="connsiteY27" fmla="*/ 2834322 h 3245167"/>
                <a:gd name="connsiteX28" fmla="*/ 2769104 w 4908361"/>
                <a:gd name="connsiteY28" fmla="*/ 2780347 h 3245167"/>
                <a:gd name="connsiteX29" fmla="*/ 2436999 w 4908361"/>
                <a:gd name="connsiteY29" fmla="*/ 2716847 h 3245167"/>
                <a:gd name="connsiteX30" fmla="*/ 2220464 w 4908361"/>
                <a:gd name="connsiteY30" fmla="*/ 2437447 h 3245167"/>
                <a:gd name="connsiteX31" fmla="*/ 1709924 w 4908361"/>
                <a:gd name="connsiteY31" fmla="*/ 2475547 h 3245167"/>
                <a:gd name="connsiteX32" fmla="*/ 1107944 w 4908361"/>
                <a:gd name="connsiteY32" fmla="*/ 2399347 h 3245167"/>
                <a:gd name="connsiteX33" fmla="*/ 987294 w 4908361"/>
                <a:gd name="connsiteY33" fmla="*/ 1867852 h 3245167"/>
                <a:gd name="connsiteX34" fmla="*/ 612644 w 4908361"/>
                <a:gd name="connsiteY34" fmla="*/ 1660207 h 3245167"/>
                <a:gd name="connsiteX35" fmla="*/ 406904 w 4908361"/>
                <a:gd name="connsiteY35" fmla="*/ 1591627 h 3245167"/>
                <a:gd name="connsiteX36" fmla="*/ 79244 w 4908361"/>
                <a:gd name="connsiteY36" fmla="*/ 1111567 h 3245167"/>
                <a:gd name="connsiteX37" fmla="*/ 504 w 4908361"/>
                <a:gd name="connsiteY37" fmla="*/ 336867 h 3245167"/>
                <a:gd name="connsiteX38" fmla="*/ 89404 w 4908361"/>
                <a:gd name="connsiteY38" fmla="*/ 49847 h 3245167"/>
                <a:gd name="connsiteX0" fmla="*/ 88925 w 4907882"/>
                <a:gd name="connsiteY0" fmla="*/ 49847 h 3245167"/>
                <a:gd name="connsiteX1" fmla="*/ 148614 w 4907882"/>
                <a:gd name="connsiteY1" fmla="*/ 52387 h 3245167"/>
                <a:gd name="connsiteX2" fmla="*/ 71145 w 4907882"/>
                <a:gd name="connsiteY2" fmla="*/ 570547 h 3245167"/>
                <a:gd name="connsiteX3" fmla="*/ 360705 w 4907882"/>
                <a:gd name="connsiteY3" fmla="*/ 1439227 h 3245167"/>
                <a:gd name="connsiteX4" fmla="*/ 695985 w 4907882"/>
                <a:gd name="connsiteY4" fmla="*/ 1591627 h 3245167"/>
                <a:gd name="connsiteX5" fmla="*/ 1097940 w 4907882"/>
                <a:gd name="connsiteY5" fmla="*/ 1838642 h 3245167"/>
                <a:gd name="connsiteX6" fmla="*/ 1206525 w 4907882"/>
                <a:gd name="connsiteY6" fmla="*/ 2338387 h 3245167"/>
                <a:gd name="connsiteX7" fmla="*/ 1710080 w 4907882"/>
                <a:gd name="connsiteY7" fmla="*/ 2392997 h 3245167"/>
                <a:gd name="connsiteX8" fmla="*/ 2235225 w 4907882"/>
                <a:gd name="connsiteY8" fmla="*/ 2330767 h 3245167"/>
                <a:gd name="connsiteX9" fmla="*/ 2524785 w 4907882"/>
                <a:gd name="connsiteY9" fmla="*/ 2666047 h 3245167"/>
                <a:gd name="connsiteX10" fmla="*/ 2981985 w 4907882"/>
                <a:gd name="connsiteY10" fmla="*/ 2757487 h 3245167"/>
                <a:gd name="connsiteX11" fmla="*/ 3155340 w 4907882"/>
                <a:gd name="connsiteY11" fmla="*/ 2777807 h 3245167"/>
                <a:gd name="connsiteX12" fmla="*/ 3393465 w 4907882"/>
                <a:gd name="connsiteY12" fmla="*/ 2765107 h 3245167"/>
                <a:gd name="connsiteX13" fmla="*/ 3553485 w 4907882"/>
                <a:gd name="connsiteY13" fmla="*/ 2772727 h 3245167"/>
                <a:gd name="connsiteX14" fmla="*/ 3757955 w 4907882"/>
                <a:gd name="connsiteY14" fmla="*/ 2838767 h 3245167"/>
                <a:gd name="connsiteX15" fmla="*/ 4163085 w 4907882"/>
                <a:gd name="connsiteY15" fmla="*/ 2803207 h 3245167"/>
                <a:gd name="connsiteX16" fmla="*/ 4300245 w 4907882"/>
                <a:gd name="connsiteY16" fmla="*/ 2833687 h 3245167"/>
                <a:gd name="connsiteX17" fmla="*/ 4505985 w 4907882"/>
                <a:gd name="connsiteY17" fmla="*/ 2902267 h 3245167"/>
                <a:gd name="connsiteX18" fmla="*/ 4658385 w 4907882"/>
                <a:gd name="connsiteY18" fmla="*/ 2879407 h 3245167"/>
                <a:gd name="connsiteX19" fmla="*/ 4894605 w 4907882"/>
                <a:gd name="connsiteY19" fmla="*/ 3130867 h 3245167"/>
                <a:gd name="connsiteX20" fmla="*/ 4871745 w 4907882"/>
                <a:gd name="connsiteY20" fmla="*/ 3245167 h 3245167"/>
                <a:gd name="connsiteX21" fmla="*/ 4818405 w 4907882"/>
                <a:gd name="connsiteY21" fmla="*/ 3130867 h 3245167"/>
                <a:gd name="connsiteX22" fmla="*/ 4658385 w 4907882"/>
                <a:gd name="connsiteY22" fmla="*/ 2940367 h 3245167"/>
                <a:gd name="connsiteX23" fmla="*/ 4551705 w 4907882"/>
                <a:gd name="connsiteY23" fmla="*/ 2970847 h 3245167"/>
                <a:gd name="connsiteX24" fmla="*/ 4193565 w 4907882"/>
                <a:gd name="connsiteY24" fmla="*/ 2848927 h 3245167"/>
                <a:gd name="connsiteX25" fmla="*/ 3904005 w 4907882"/>
                <a:gd name="connsiteY25" fmla="*/ 2925127 h 3245167"/>
                <a:gd name="connsiteX26" fmla="*/ 3476015 w 4907882"/>
                <a:gd name="connsiteY26" fmla="*/ 2822257 h 3245167"/>
                <a:gd name="connsiteX27" fmla="*/ 3148355 w 4907882"/>
                <a:gd name="connsiteY27" fmla="*/ 2834322 h 3245167"/>
                <a:gd name="connsiteX28" fmla="*/ 2768625 w 4907882"/>
                <a:gd name="connsiteY28" fmla="*/ 2780347 h 3245167"/>
                <a:gd name="connsiteX29" fmla="*/ 2436520 w 4907882"/>
                <a:gd name="connsiteY29" fmla="*/ 2716847 h 3245167"/>
                <a:gd name="connsiteX30" fmla="*/ 2219985 w 4907882"/>
                <a:gd name="connsiteY30" fmla="*/ 2437447 h 3245167"/>
                <a:gd name="connsiteX31" fmla="*/ 1709445 w 4907882"/>
                <a:gd name="connsiteY31" fmla="*/ 2475547 h 3245167"/>
                <a:gd name="connsiteX32" fmla="*/ 1107465 w 4907882"/>
                <a:gd name="connsiteY32" fmla="*/ 2399347 h 3245167"/>
                <a:gd name="connsiteX33" fmla="*/ 986815 w 4907882"/>
                <a:gd name="connsiteY33" fmla="*/ 1867852 h 3245167"/>
                <a:gd name="connsiteX34" fmla="*/ 612165 w 4907882"/>
                <a:gd name="connsiteY34" fmla="*/ 1660207 h 3245167"/>
                <a:gd name="connsiteX35" fmla="*/ 406425 w 4907882"/>
                <a:gd name="connsiteY35" fmla="*/ 1591627 h 3245167"/>
                <a:gd name="connsiteX36" fmla="*/ 97815 w 4907882"/>
                <a:gd name="connsiteY36" fmla="*/ 1098867 h 3245167"/>
                <a:gd name="connsiteX37" fmla="*/ 25 w 4907882"/>
                <a:gd name="connsiteY37" fmla="*/ 336867 h 3245167"/>
                <a:gd name="connsiteX38" fmla="*/ 88925 w 4907882"/>
                <a:gd name="connsiteY38" fmla="*/ 49847 h 3245167"/>
                <a:gd name="connsiteX0" fmla="*/ 88925 w 4907882"/>
                <a:gd name="connsiteY0" fmla="*/ 49847 h 3245167"/>
                <a:gd name="connsiteX1" fmla="*/ 148614 w 4907882"/>
                <a:gd name="connsiteY1" fmla="*/ 52387 h 3245167"/>
                <a:gd name="connsiteX2" fmla="*/ 71145 w 4907882"/>
                <a:gd name="connsiteY2" fmla="*/ 570547 h 3245167"/>
                <a:gd name="connsiteX3" fmla="*/ 379755 w 4907882"/>
                <a:gd name="connsiteY3" fmla="*/ 1420177 h 3245167"/>
                <a:gd name="connsiteX4" fmla="*/ 695985 w 4907882"/>
                <a:gd name="connsiteY4" fmla="*/ 1591627 h 3245167"/>
                <a:gd name="connsiteX5" fmla="*/ 1097940 w 4907882"/>
                <a:gd name="connsiteY5" fmla="*/ 1838642 h 3245167"/>
                <a:gd name="connsiteX6" fmla="*/ 1206525 w 4907882"/>
                <a:gd name="connsiteY6" fmla="*/ 2338387 h 3245167"/>
                <a:gd name="connsiteX7" fmla="*/ 1710080 w 4907882"/>
                <a:gd name="connsiteY7" fmla="*/ 2392997 h 3245167"/>
                <a:gd name="connsiteX8" fmla="*/ 2235225 w 4907882"/>
                <a:gd name="connsiteY8" fmla="*/ 2330767 h 3245167"/>
                <a:gd name="connsiteX9" fmla="*/ 2524785 w 4907882"/>
                <a:gd name="connsiteY9" fmla="*/ 2666047 h 3245167"/>
                <a:gd name="connsiteX10" fmla="*/ 2981985 w 4907882"/>
                <a:gd name="connsiteY10" fmla="*/ 2757487 h 3245167"/>
                <a:gd name="connsiteX11" fmla="*/ 3155340 w 4907882"/>
                <a:gd name="connsiteY11" fmla="*/ 2777807 h 3245167"/>
                <a:gd name="connsiteX12" fmla="*/ 3393465 w 4907882"/>
                <a:gd name="connsiteY12" fmla="*/ 2765107 h 3245167"/>
                <a:gd name="connsiteX13" fmla="*/ 3553485 w 4907882"/>
                <a:gd name="connsiteY13" fmla="*/ 2772727 h 3245167"/>
                <a:gd name="connsiteX14" fmla="*/ 3757955 w 4907882"/>
                <a:gd name="connsiteY14" fmla="*/ 2838767 h 3245167"/>
                <a:gd name="connsiteX15" fmla="*/ 4163085 w 4907882"/>
                <a:gd name="connsiteY15" fmla="*/ 2803207 h 3245167"/>
                <a:gd name="connsiteX16" fmla="*/ 4300245 w 4907882"/>
                <a:gd name="connsiteY16" fmla="*/ 2833687 h 3245167"/>
                <a:gd name="connsiteX17" fmla="*/ 4505985 w 4907882"/>
                <a:gd name="connsiteY17" fmla="*/ 2902267 h 3245167"/>
                <a:gd name="connsiteX18" fmla="*/ 4658385 w 4907882"/>
                <a:gd name="connsiteY18" fmla="*/ 2879407 h 3245167"/>
                <a:gd name="connsiteX19" fmla="*/ 4894605 w 4907882"/>
                <a:gd name="connsiteY19" fmla="*/ 3130867 h 3245167"/>
                <a:gd name="connsiteX20" fmla="*/ 4871745 w 4907882"/>
                <a:gd name="connsiteY20" fmla="*/ 3245167 h 3245167"/>
                <a:gd name="connsiteX21" fmla="*/ 4818405 w 4907882"/>
                <a:gd name="connsiteY21" fmla="*/ 3130867 h 3245167"/>
                <a:gd name="connsiteX22" fmla="*/ 4658385 w 4907882"/>
                <a:gd name="connsiteY22" fmla="*/ 2940367 h 3245167"/>
                <a:gd name="connsiteX23" fmla="*/ 4551705 w 4907882"/>
                <a:gd name="connsiteY23" fmla="*/ 2970847 h 3245167"/>
                <a:gd name="connsiteX24" fmla="*/ 4193565 w 4907882"/>
                <a:gd name="connsiteY24" fmla="*/ 2848927 h 3245167"/>
                <a:gd name="connsiteX25" fmla="*/ 3904005 w 4907882"/>
                <a:gd name="connsiteY25" fmla="*/ 2925127 h 3245167"/>
                <a:gd name="connsiteX26" fmla="*/ 3476015 w 4907882"/>
                <a:gd name="connsiteY26" fmla="*/ 2822257 h 3245167"/>
                <a:gd name="connsiteX27" fmla="*/ 3148355 w 4907882"/>
                <a:gd name="connsiteY27" fmla="*/ 2834322 h 3245167"/>
                <a:gd name="connsiteX28" fmla="*/ 2768625 w 4907882"/>
                <a:gd name="connsiteY28" fmla="*/ 2780347 h 3245167"/>
                <a:gd name="connsiteX29" fmla="*/ 2436520 w 4907882"/>
                <a:gd name="connsiteY29" fmla="*/ 2716847 h 3245167"/>
                <a:gd name="connsiteX30" fmla="*/ 2219985 w 4907882"/>
                <a:gd name="connsiteY30" fmla="*/ 2437447 h 3245167"/>
                <a:gd name="connsiteX31" fmla="*/ 1709445 w 4907882"/>
                <a:gd name="connsiteY31" fmla="*/ 2475547 h 3245167"/>
                <a:gd name="connsiteX32" fmla="*/ 1107465 w 4907882"/>
                <a:gd name="connsiteY32" fmla="*/ 2399347 h 3245167"/>
                <a:gd name="connsiteX33" fmla="*/ 986815 w 4907882"/>
                <a:gd name="connsiteY33" fmla="*/ 1867852 h 3245167"/>
                <a:gd name="connsiteX34" fmla="*/ 612165 w 4907882"/>
                <a:gd name="connsiteY34" fmla="*/ 1660207 h 3245167"/>
                <a:gd name="connsiteX35" fmla="*/ 406425 w 4907882"/>
                <a:gd name="connsiteY35" fmla="*/ 1591627 h 3245167"/>
                <a:gd name="connsiteX36" fmla="*/ 97815 w 4907882"/>
                <a:gd name="connsiteY36" fmla="*/ 1098867 h 3245167"/>
                <a:gd name="connsiteX37" fmla="*/ 25 w 4907882"/>
                <a:gd name="connsiteY37" fmla="*/ 336867 h 3245167"/>
                <a:gd name="connsiteX38" fmla="*/ 88925 w 4907882"/>
                <a:gd name="connsiteY38" fmla="*/ 49847 h 3245167"/>
                <a:gd name="connsiteX0" fmla="*/ 88925 w 4907882"/>
                <a:gd name="connsiteY0" fmla="*/ 49847 h 3245167"/>
                <a:gd name="connsiteX1" fmla="*/ 148614 w 4907882"/>
                <a:gd name="connsiteY1" fmla="*/ 52387 h 3245167"/>
                <a:gd name="connsiteX2" fmla="*/ 71145 w 4907882"/>
                <a:gd name="connsiteY2" fmla="*/ 570547 h 3245167"/>
                <a:gd name="connsiteX3" fmla="*/ 379755 w 4907882"/>
                <a:gd name="connsiteY3" fmla="*/ 1420177 h 3245167"/>
                <a:gd name="connsiteX4" fmla="*/ 695985 w 4907882"/>
                <a:gd name="connsiteY4" fmla="*/ 1591627 h 3245167"/>
                <a:gd name="connsiteX5" fmla="*/ 1097940 w 4907882"/>
                <a:gd name="connsiteY5" fmla="*/ 1838642 h 3245167"/>
                <a:gd name="connsiteX6" fmla="*/ 1206525 w 4907882"/>
                <a:gd name="connsiteY6" fmla="*/ 2338387 h 3245167"/>
                <a:gd name="connsiteX7" fmla="*/ 1710080 w 4907882"/>
                <a:gd name="connsiteY7" fmla="*/ 2392997 h 3245167"/>
                <a:gd name="connsiteX8" fmla="*/ 2235225 w 4907882"/>
                <a:gd name="connsiteY8" fmla="*/ 2330767 h 3245167"/>
                <a:gd name="connsiteX9" fmla="*/ 2524785 w 4907882"/>
                <a:gd name="connsiteY9" fmla="*/ 2666047 h 3245167"/>
                <a:gd name="connsiteX10" fmla="*/ 2981985 w 4907882"/>
                <a:gd name="connsiteY10" fmla="*/ 2757487 h 3245167"/>
                <a:gd name="connsiteX11" fmla="*/ 3155340 w 4907882"/>
                <a:gd name="connsiteY11" fmla="*/ 2777807 h 3245167"/>
                <a:gd name="connsiteX12" fmla="*/ 3393465 w 4907882"/>
                <a:gd name="connsiteY12" fmla="*/ 2765107 h 3245167"/>
                <a:gd name="connsiteX13" fmla="*/ 3553485 w 4907882"/>
                <a:gd name="connsiteY13" fmla="*/ 2772727 h 3245167"/>
                <a:gd name="connsiteX14" fmla="*/ 3757955 w 4907882"/>
                <a:gd name="connsiteY14" fmla="*/ 2838767 h 3245167"/>
                <a:gd name="connsiteX15" fmla="*/ 4163085 w 4907882"/>
                <a:gd name="connsiteY15" fmla="*/ 2803207 h 3245167"/>
                <a:gd name="connsiteX16" fmla="*/ 4300245 w 4907882"/>
                <a:gd name="connsiteY16" fmla="*/ 2833687 h 3245167"/>
                <a:gd name="connsiteX17" fmla="*/ 4505985 w 4907882"/>
                <a:gd name="connsiteY17" fmla="*/ 2902267 h 3245167"/>
                <a:gd name="connsiteX18" fmla="*/ 4658385 w 4907882"/>
                <a:gd name="connsiteY18" fmla="*/ 2879407 h 3245167"/>
                <a:gd name="connsiteX19" fmla="*/ 4894605 w 4907882"/>
                <a:gd name="connsiteY19" fmla="*/ 3130867 h 3245167"/>
                <a:gd name="connsiteX20" fmla="*/ 4871745 w 4907882"/>
                <a:gd name="connsiteY20" fmla="*/ 3245167 h 3245167"/>
                <a:gd name="connsiteX21" fmla="*/ 4818405 w 4907882"/>
                <a:gd name="connsiteY21" fmla="*/ 3130867 h 3245167"/>
                <a:gd name="connsiteX22" fmla="*/ 4658385 w 4907882"/>
                <a:gd name="connsiteY22" fmla="*/ 2940367 h 3245167"/>
                <a:gd name="connsiteX23" fmla="*/ 4551705 w 4907882"/>
                <a:gd name="connsiteY23" fmla="*/ 2970847 h 3245167"/>
                <a:gd name="connsiteX24" fmla="*/ 4193565 w 4907882"/>
                <a:gd name="connsiteY24" fmla="*/ 2848927 h 3245167"/>
                <a:gd name="connsiteX25" fmla="*/ 3904005 w 4907882"/>
                <a:gd name="connsiteY25" fmla="*/ 2925127 h 3245167"/>
                <a:gd name="connsiteX26" fmla="*/ 3476015 w 4907882"/>
                <a:gd name="connsiteY26" fmla="*/ 2822257 h 3245167"/>
                <a:gd name="connsiteX27" fmla="*/ 3148355 w 4907882"/>
                <a:gd name="connsiteY27" fmla="*/ 2834322 h 3245167"/>
                <a:gd name="connsiteX28" fmla="*/ 2768625 w 4907882"/>
                <a:gd name="connsiteY28" fmla="*/ 2780347 h 3245167"/>
                <a:gd name="connsiteX29" fmla="*/ 2436520 w 4907882"/>
                <a:gd name="connsiteY29" fmla="*/ 2716847 h 3245167"/>
                <a:gd name="connsiteX30" fmla="*/ 2219985 w 4907882"/>
                <a:gd name="connsiteY30" fmla="*/ 2437447 h 3245167"/>
                <a:gd name="connsiteX31" fmla="*/ 1709445 w 4907882"/>
                <a:gd name="connsiteY31" fmla="*/ 2475547 h 3245167"/>
                <a:gd name="connsiteX32" fmla="*/ 1107465 w 4907882"/>
                <a:gd name="connsiteY32" fmla="*/ 2399347 h 3245167"/>
                <a:gd name="connsiteX33" fmla="*/ 986815 w 4907882"/>
                <a:gd name="connsiteY33" fmla="*/ 1867852 h 3245167"/>
                <a:gd name="connsiteX34" fmla="*/ 612165 w 4907882"/>
                <a:gd name="connsiteY34" fmla="*/ 1660207 h 3245167"/>
                <a:gd name="connsiteX35" fmla="*/ 374675 w 4907882"/>
                <a:gd name="connsiteY35" fmla="*/ 1559877 h 3245167"/>
                <a:gd name="connsiteX36" fmla="*/ 97815 w 4907882"/>
                <a:gd name="connsiteY36" fmla="*/ 1098867 h 3245167"/>
                <a:gd name="connsiteX37" fmla="*/ 25 w 4907882"/>
                <a:gd name="connsiteY37" fmla="*/ 336867 h 3245167"/>
                <a:gd name="connsiteX38" fmla="*/ 88925 w 4907882"/>
                <a:gd name="connsiteY38" fmla="*/ 49847 h 3245167"/>
                <a:gd name="connsiteX0" fmla="*/ 88925 w 4907882"/>
                <a:gd name="connsiteY0" fmla="*/ 49847 h 3245167"/>
                <a:gd name="connsiteX1" fmla="*/ 148614 w 4907882"/>
                <a:gd name="connsiteY1" fmla="*/ 52387 h 3245167"/>
                <a:gd name="connsiteX2" fmla="*/ 71145 w 4907882"/>
                <a:gd name="connsiteY2" fmla="*/ 570547 h 3245167"/>
                <a:gd name="connsiteX3" fmla="*/ 379755 w 4907882"/>
                <a:gd name="connsiteY3" fmla="*/ 1420177 h 3245167"/>
                <a:gd name="connsiteX4" fmla="*/ 695985 w 4907882"/>
                <a:gd name="connsiteY4" fmla="*/ 1591627 h 3245167"/>
                <a:gd name="connsiteX5" fmla="*/ 1097940 w 4907882"/>
                <a:gd name="connsiteY5" fmla="*/ 1838642 h 3245167"/>
                <a:gd name="connsiteX6" fmla="*/ 1206525 w 4907882"/>
                <a:gd name="connsiteY6" fmla="*/ 2338387 h 3245167"/>
                <a:gd name="connsiteX7" fmla="*/ 1710080 w 4907882"/>
                <a:gd name="connsiteY7" fmla="*/ 2392997 h 3245167"/>
                <a:gd name="connsiteX8" fmla="*/ 2235225 w 4907882"/>
                <a:gd name="connsiteY8" fmla="*/ 2330767 h 3245167"/>
                <a:gd name="connsiteX9" fmla="*/ 2524785 w 4907882"/>
                <a:gd name="connsiteY9" fmla="*/ 2666047 h 3245167"/>
                <a:gd name="connsiteX10" fmla="*/ 2981985 w 4907882"/>
                <a:gd name="connsiteY10" fmla="*/ 2757487 h 3245167"/>
                <a:gd name="connsiteX11" fmla="*/ 3155340 w 4907882"/>
                <a:gd name="connsiteY11" fmla="*/ 2777807 h 3245167"/>
                <a:gd name="connsiteX12" fmla="*/ 3393465 w 4907882"/>
                <a:gd name="connsiteY12" fmla="*/ 2765107 h 3245167"/>
                <a:gd name="connsiteX13" fmla="*/ 3553485 w 4907882"/>
                <a:gd name="connsiteY13" fmla="*/ 2772727 h 3245167"/>
                <a:gd name="connsiteX14" fmla="*/ 3757955 w 4907882"/>
                <a:gd name="connsiteY14" fmla="*/ 2838767 h 3245167"/>
                <a:gd name="connsiteX15" fmla="*/ 4163085 w 4907882"/>
                <a:gd name="connsiteY15" fmla="*/ 2803207 h 3245167"/>
                <a:gd name="connsiteX16" fmla="*/ 4300245 w 4907882"/>
                <a:gd name="connsiteY16" fmla="*/ 2833687 h 3245167"/>
                <a:gd name="connsiteX17" fmla="*/ 4505985 w 4907882"/>
                <a:gd name="connsiteY17" fmla="*/ 2902267 h 3245167"/>
                <a:gd name="connsiteX18" fmla="*/ 4658385 w 4907882"/>
                <a:gd name="connsiteY18" fmla="*/ 2879407 h 3245167"/>
                <a:gd name="connsiteX19" fmla="*/ 4894605 w 4907882"/>
                <a:gd name="connsiteY19" fmla="*/ 3130867 h 3245167"/>
                <a:gd name="connsiteX20" fmla="*/ 4871745 w 4907882"/>
                <a:gd name="connsiteY20" fmla="*/ 3245167 h 3245167"/>
                <a:gd name="connsiteX21" fmla="*/ 4818405 w 4907882"/>
                <a:gd name="connsiteY21" fmla="*/ 3130867 h 3245167"/>
                <a:gd name="connsiteX22" fmla="*/ 4658385 w 4907882"/>
                <a:gd name="connsiteY22" fmla="*/ 2940367 h 3245167"/>
                <a:gd name="connsiteX23" fmla="*/ 4551705 w 4907882"/>
                <a:gd name="connsiteY23" fmla="*/ 2970847 h 3245167"/>
                <a:gd name="connsiteX24" fmla="*/ 4193565 w 4907882"/>
                <a:gd name="connsiteY24" fmla="*/ 2848927 h 3245167"/>
                <a:gd name="connsiteX25" fmla="*/ 3904005 w 4907882"/>
                <a:gd name="connsiteY25" fmla="*/ 2925127 h 3245167"/>
                <a:gd name="connsiteX26" fmla="*/ 3476015 w 4907882"/>
                <a:gd name="connsiteY26" fmla="*/ 2822257 h 3245167"/>
                <a:gd name="connsiteX27" fmla="*/ 3148355 w 4907882"/>
                <a:gd name="connsiteY27" fmla="*/ 2834322 h 3245167"/>
                <a:gd name="connsiteX28" fmla="*/ 2768625 w 4907882"/>
                <a:gd name="connsiteY28" fmla="*/ 2780347 h 3245167"/>
                <a:gd name="connsiteX29" fmla="*/ 2436520 w 4907882"/>
                <a:gd name="connsiteY29" fmla="*/ 2716847 h 3245167"/>
                <a:gd name="connsiteX30" fmla="*/ 2219985 w 4907882"/>
                <a:gd name="connsiteY30" fmla="*/ 2437447 h 3245167"/>
                <a:gd name="connsiteX31" fmla="*/ 1709445 w 4907882"/>
                <a:gd name="connsiteY31" fmla="*/ 2475547 h 3245167"/>
                <a:gd name="connsiteX32" fmla="*/ 1107465 w 4907882"/>
                <a:gd name="connsiteY32" fmla="*/ 2399347 h 3245167"/>
                <a:gd name="connsiteX33" fmla="*/ 986815 w 4907882"/>
                <a:gd name="connsiteY33" fmla="*/ 1867852 h 3245167"/>
                <a:gd name="connsiteX34" fmla="*/ 624865 w 4907882"/>
                <a:gd name="connsiteY34" fmla="*/ 1679257 h 3245167"/>
                <a:gd name="connsiteX35" fmla="*/ 374675 w 4907882"/>
                <a:gd name="connsiteY35" fmla="*/ 1559877 h 3245167"/>
                <a:gd name="connsiteX36" fmla="*/ 97815 w 4907882"/>
                <a:gd name="connsiteY36" fmla="*/ 1098867 h 3245167"/>
                <a:gd name="connsiteX37" fmla="*/ 25 w 4907882"/>
                <a:gd name="connsiteY37" fmla="*/ 336867 h 3245167"/>
                <a:gd name="connsiteX38" fmla="*/ 88925 w 4907882"/>
                <a:gd name="connsiteY38" fmla="*/ 49847 h 3245167"/>
                <a:gd name="connsiteX0" fmla="*/ 89645 w 4908602"/>
                <a:gd name="connsiteY0" fmla="*/ 49847 h 3245167"/>
                <a:gd name="connsiteX1" fmla="*/ 149334 w 4908602"/>
                <a:gd name="connsiteY1" fmla="*/ 52387 h 3245167"/>
                <a:gd name="connsiteX2" fmla="*/ 71865 w 4908602"/>
                <a:gd name="connsiteY2" fmla="*/ 570547 h 3245167"/>
                <a:gd name="connsiteX3" fmla="*/ 380475 w 4908602"/>
                <a:gd name="connsiteY3" fmla="*/ 1420177 h 3245167"/>
                <a:gd name="connsiteX4" fmla="*/ 696705 w 4908602"/>
                <a:gd name="connsiteY4" fmla="*/ 1591627 h 3245167"/>
                <a:gd name="connsiteX5" fmla="*/ 1098660 w 4908602"/>
                <a:gd name="connsiteY5" fmla="*/ 1838642 h 3245167"/>
                <a:gd name="connsiteX6" fmla="*/ 1207245 w 4908602"/>
                <a:gd name="connsiteY6" fmla="*/ 2338387 h 3245167"/>
                <a:gd name="connsiteX7" fmla="*/ 1710800 w 4908602"/>
                <a:gd name="connsiteY7" fmla="*/ 2392997 h 3245167"/>
                <a:gd name="connsiteX8" fmla="*/ 2235945 w 4908602"/>
                <a:gd name="connsiteY8" fmla="*/ 2330767 h 3245167"/>
                <a:gd name="connsiteX9" fmla="*/ 2525505 w 4908602"/>
                <a:gd name="connsiteY9" fmla="*/ 2666047 h 3245167"/>
                <a:gd name="connsiteX10" fmla="*/ 2982705 w 4908602"/>
                <a:gd name="connsiteY10" fmla="*/ 2757487 h 3245167"/>
                <a:gd name="connsiteX11" fmla="*/ 3156060 w 4908602"/>
                <a:gd name="connsiteY11" fmla="*/ 2777807 h 3245167"/>
                <a:gd name="connsiteX12" fmla="*/ 3394185 w 4908602"/>
                <a:gd name="connsiteY12" fmla="*/ 2765107 h 3245167"/>
                <a:gd name="connsiteX13" fmla="*/ 3554205 w 4908602"/>
                <a:gd name="connsiteY13" fmla="*/ 2772727 h 3245167"/>
                <a:gd name="connsiteX14" fmla="*/ 3758675 w 4908602"/>
                <a:gd name="connsiteY14" fmla="*/ 2838767 h 3245167"/>
                <a:gd name="connsiteX15" fmla="*/ 4163805 w 4908602"/>
                <a:gd name="connsiteY15" fmla="*/ 2803207 h 3245167"/>
                <a:gd name="connsiteX16" fmla="*/ 4300965 w 4908602"/>
                <a:gd name="connsiteY16" fmla="*/ 2833687 h 3245167"/>
                <a:gd name="connsiteX17" fmla="*/ 4506705 w 4908602"/>
                <a:gd name="connsiteY17" fmla="*/ 2902267 h 3245167"/>
                <a:gd name="connsiteX18" fmla="*/ 4659105 w 4908602"/>
                <a:gd name="connsiteY18" fmla="*/ 2879407 h 3245167"/>
                <a:gd name="connsiteX19" fmla="*/ 4895325 w 4908602"/>
                <a:gd name="connsiteY19" fmla="*/ 3130867 h 3245167"/>
                <a:gd name="connsiteX20" fmla="*/ 4872465 w 4908602"/>
                <a:gd name="connsiteY20" fmla="*/ 3245167 h 3245167"/>
                <a:gd name="connsiteX21" fmla="*/ 4819125 w 4908602"/>
                <a:gd name="connsiteY21" fmla="*/ 3130867 h 3245167"/>
                <a:gd name="connsiteX22" fmla="*/ 4659105 w 4908602"/>
                <a:gd name="connsiteY22" fmla="*/ 2940367 h 3245167"/>
                <a:gd name="connsiteX23" fmla="*/ 4552425 w 4908602"/>
                <a:gd name="connsiteY23" fmla="*/ 2970847 h 3245167"/>
                <a:gd name="connsiteX24" fmla="*/ 4194285 w 4908602"/>
                <a:gd name="connsiteY24" fmla="*/ 2848927 h 3245167"/>
                <a:gd name="connsiteX25" fmla="*/ 3904725 w 4908602"/>
                <a:gd name="connsiteY25" fmla="*/ 2925127 h 3245167"/>
                <a:gd name="connsiteX26" fmla="*/ 3476735 w 4908602"/>
                <a:gd name="connsiteY26" fmla="*/ 2822257 h 3245167"/>
                <a:gd name="connsiteX27" fmla="*/ 3149075 w 4908602"/>
                <a:gd name="connsiteY27" fmla="*/ 2834322 h 3245167"/>
                <a:gd name="connsiteX28" fmla="*/ 2769345 w 4908602"/>
                <a:gd name="connsiteY28" fmla="*/ 2780347 h 3245167"/>
                <a:gd name="connsiteX29" fmla="*/ 2437240 w 4908602"/>
                <a:gd name="connsiteY29" fmla="*/ 2716847 h 3245167"/>
                <a:gd name="connsiteX30" fmla="*/ 2220705 w 4908602"/>
                <a:gd name="connsiteY30" fmla="*/ 2437447 h 3245167"/>
                <a:gd name="connsiteX31" fmla="*/ 1710165 w 4908602"/>
                <a:gd name="connsiteY31" fmla="*/ 2475547 h 3245167"/>
                <a:gd name="connsiteX32" fmla="*/ 1108185 w 4908602"/>
                <a:gd name="connsiteY32" fmla="*/ 2399347 h 3245167"/>
                <a:gd name="connsiteX33" fmla="*/ 987535 w 4908602"/>
                <a:gd name="connsiteY33" fmla="*/ 1867852 h 3245167"/>
                <a:gd name="connsiteX34" fmla="*/ 625585 w 4908602"/>
                <a:gd name="connsiteY34" fmla="*/ 1679257 h 3245167"/>
                <a:gd name="connsiteX35" fmla="*/ 375395 w 4908602"/>
                <a:gd name="connsiteY35" fmla="*/ 1559877 h 3245167"/>
                <a:gd name="connsiteX36" fmla="*/ 142985 w 4908602"/>
                <a:gd name="connsiteY36" fmla="*/ 1086167 h 3245167"/>
                <a:gd name="connsiteX37" fmla="*/ 745 w 4908602"/>
                <a:gd name="connsiteY37" fmla="*/ 336867 h 3245167"/>
                <a:gd name="connsiteX38" fmla="*/ 89645 w 4908602"/>
                <a:gd name="connsiteY38" fmla="*/ 49847 h 3245167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412039 w 4940166"/>
                <a:gd name="connsiteY3" fmla="*/ 14289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267509 w 4940166"/>
                <a:gd name="connsiteY8" fmla="*/ 233954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0239 w 4940166"/>
                <a:gd name="connsiteY14" fmla="*/ 28475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936289 w 4940166"/>
                <a:gd name="connsiteY25" fmla="*/ 29339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252269 w 4940166"/>
                <a:gd name="connsiteY30" fmla="*/ 2446224 h 3253944"/>
                <a:gd name="connsiteX31" fmla="*/ 1741729 w 4940166"/>
                <a:gd name="connsiteY31" fmla="*/ 2484324 h 3253944"/>
                <a:gd name="connsiteX32" fmla="*/ 1139749 w 4940166"/>
                <a:gd name="connsiteY32" fmla="*/ 2408124 h 3253944"/>
                <a:gd name="connsiteX33" fmla="*/ 1019099 w 4940166"/>
                <a:gd name="connsiteY33" fmla="*/ 1876629 h 3253944"/>
                <a:gd name="connsiteX34" fmla="*/ 657149 w 4940166"/>
                <a:gd name="connsiteY34" fmla="*/ 1688034 h 3253944"/>
                <a:gd name="connsiteX35" fmla="*/ 406959 w 4940166"/>
                <a:gd name="connsiteY35" fmla="*/ 156865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267509 w 4940166"/>
                <a:gd name="connsiteY8" fmla="*/ 233954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0239 w 4940166"/>
                <a:gd name="connsiteY14" fmla="*/ 28475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936289 w 4940166"/>
                <a:gd name="connsiteY25" fmla="*/ 29339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252269 w 4940166"/>
                <a:gd name="connsiteY30" fmla="*/ 2446224 h 3253944"/>
                <a:gd name="connsiteX31" fmla="*/ 1741729 w 4940166"/>
                <a:gd name="connsiteY31" fmla="*/ 2484324 h 3253944"/>
                <a:gd name="connsiteX32" fmla="*/ 1139749 w 4940166"/>
                <a:gd name="connsiteY32" fmla="*/ 2408124 h 3253944"/>
                <a:gd name="connsiteX33" fmla="*/ 1019099 w 4940166"/>
                <a:gd name="connsiteY33" fmla="*/ 1876629 h 3253944"/>
                <a:gd name="connsiteX34" fmla="*/ 657149 w 4940166"/>
                <a:gd name="connsiteY34" fmla="*/ 1688034 h 3253944"/>
                <a:gd name="connsiteX35" fmla="*/ 406959 w 4940166"/>
                <a:gd name="connsiteY35" fmla="*/ 156865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267509 w 4940166"/>
                <a:gd name="connsiteY8" fmla="*/ 233954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0239 w 4940166"/>
                <a:gd name="connsiteY14" fmla="*/ 28475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936289 w 4940166"/>
                <a:gd name="connsiteY25" fmla="*/ 29339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252269 w 4940166"/>
                <a:gd name="connsiteY30" fmla="*/ 2446224 h 3253944"/>
                <a:gd name="connsiteX31" fmla="*/ 1741729 w 4940166"/>
                <a:gd name="connsiteY31" fmla="*/ 2484324 h 3253944"/>
                <a:gd name="connsiteX32" fmla="*/ 1139749 w 4940166"/>
                <a:gd name="connsiteY32" fmla="*/ 2408124 h 3253944"/>
                <a:gd name="connsiteX33" fmla="*/ 1019099 w 4940166"/>
                <a:gd name="connsiteY33" fmla="*/ 1876629 h 3253944"/>
                <a:gd name="connsiteX34" fmla="*/ 657149 w 4940166"/>
                <a:gd name="connsiteY34" fmla="*/ 1688034 h 3253944"/>
                <a:gd name="connsiteX35" fmla="*/ 406959 w 4940166"/>
                <a:gd name="connsiteY35" fmla="*/ 152420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267509 w 4940166"/>
                <a:gd name="connsiteY8" fmla="*/ 233954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0239 w 4940166"/>
                <a:gd name="connsiteY14" fmla="*/ 28475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936289 w 4940166"/>
                <a:gd name="connsiteY25" fmla="*/ 29339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252269 w 4940166"/>
                <a:gd name="connsiteY30" fmla="*/ 2446224 h 3253944"/>
                <a:gd name="connsiteX31" fmla="*/ 1741729 w 4940166"/>
                <a:gd name="connsiteY31" fmla="*/ 2484324 h 3253944"/>
                <a:gd name="connsiteX32" fmla="*/ 1139749 w 4940166"/>
                <a:gd name="connsiteY32" fmla="*/ 2408124 h 3253944"/>
                <a:gd name="connsiteX33" fmla="*/ 1019099 w 4940166"/>
                <a:gd name="connsiteY33" fmla="*/ 1876629 h 3253944"/>
                <a:gd name="connsiteX34" fmla="*/ 593649 w 4940166"/>
                <a:gd name="connsiteY34" fmla="*/ 1637234 h 3253944"/>
                <a:gd name="connsiteX35" fmla="*/ 406959 w 4940166"/>
                <a:gd name="connsiteY35" fmla="*/ 152420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267509 w 4940166"/>
                <a:gd name="connsiteY8" fmla="*/ 233954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0239 w 4940166"/>
                <a:gd name="connsiteY14" fmla="*/ 28475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821989 w 4940166"/>
                <a:gd name="connsiteY25" fmla="*/ 29466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252269 w 4940166"/>
                <a:gd name="connsiteY30" fmla="*/ 2446224 h 3253944"/>
                <a:gd name="connsiteX31" fmla="*/ 1741729 w 4940166"/>
                <a:gd name="connsiteY31" fmla="*/ 2484324 h 3253944"/>
                <a:gd name="connsiteX32" fmla="*/ 1139749 w 4940166"/>
                <a:gd name="connsiteY32" fmla="*/ 2408124 h 3253944"/>
                <a:gd name="connsiteX33" fmla="*/ 1019099 w 4940166"/>
                <a:gd name="connsiteY33" fmla="*/ 1876629 h 3253944"/>
                <a:gd name="connsiteX34" fmla="*/ 593649 w 4940166"/>
                <a:gd name="connsiteY34" fmla="*/ 1637234 h 3253944"/>
                <a:gd name="connsiteX35" fmla="*/ 406959 w 4940166"/>
                <a:gd name="connsiteY35" fmla="*/ 152420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267509 w 4940166"/>
                <a:gd name="connsiteY8" fmla="*/ 233954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6589 w 4940166"/>
                <a:gd name="connsiteY14" fmla="*/ 28856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821989 w 4940166"/>
                <a:gd name="connsiteY25" fmla="*/ 29466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252269 w 4940166"/>
                <a:gd name="connsiteY30" fmla="*/ 2446224 h 3253944"/>
                <a:gd name="connsiteX31" fmla="*/ 1741729 w 4940166"/>
                <a:gd name="connsiteY31" fmla="*/ 2484324 h 3253944"/>
                <a:gd name="connsiteX32" fmla="*/ 1139749 w 4940166"/>
                <a:gd name="connsiteY32" fmla="*/ 2408124 h 3253944"/>
                <a:gd name="connsiteX33" fmla="*/ 1019099 w 4940166"/>
                <a:gd name="connsiteY33" fmla="*/ 1876629 h 3253944"/>
                <a:gd name="connsiteX34" fmla="*/ 593649 w 4940166"/>
                <a:gd name="connsiteY34" fmla="*/ 1637234 h 3253944"/>
                <a:gd name="connsiteX35" fmla="*/ 406959 w 4940166"/>
                <a:gd name="connsiteY35" fmla="*/ 152420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267509 w 4940166"/>
                <a:gd name="connsiteY8" fmla="*/ 233954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6589 w 4940166"/>
                <a:gd name="connsiteY14" fmla="*/ 28856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821989 w 4940166"/>
                <a:gd name="connsiteY25" fmla="*/ 29466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252269 w 4940166"/>
                <a:gd name="connsiteY30" fmla="*/ 2446224 h 3253944"/>
                <a:gd name="connsiteX31" fmla="*/ 1741729 w 4940166"/>
                <a:gd name="connsiteY31" fmla="*/ 2484324 h 3253944"/>
                <a:gd name="connsiteX32" fmla="*/ 1177849 w 4940166"/>
                <a:gd name="connsiteY32" fmla="*/ 2408124 h 3253944"/>
                <a:gd name="connsiteX33" fmla="*/ 1019099 w 4940166"/>
                <a:gd name="connsiteY33" fmla="*/ 1876629 h 3253944"/>
                <a:gd name="connsiteX34" fmla="*/ 593649 w 4940166"/>
                <a:gd name="connsiteY34" fmla="*/ 1637234 h 3253944"/>
                <a:gd name="connsiteX35" fmla="*/ 406959 w 4940166"/>
                <a:gd name="connsiteY35" fmla="*/ 152420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267509 w 4940166"/>
                <a:gd name="connsiteY8" fmla="*/ 233954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6589 w 4940166"/>
                <a:gd name="connsiteY14" fmla="*/ 28856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821989 w 4940166"/>
                <a:gd name="connsiteY25" fmla="*/ 29466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125269 w 4940166"/>
                <a:gd name="connsiteY30" fmla="*/ 2706574 h 3253944"/>
                <a:gd name="connsiteX31" fmla="*/ 1741729 w 4940166"/>
                <a:gd name="connsiteY31" fmla="*/ 2484324 h 3253944"/>
                <a:gd name="connsiteX32" fmla="*/ 1177849 w 4940166"/>
                <a:gd name="connsiteY32" fmla="*/ 2408124 h 3253944"/>
                <a:gd name="connsiteX33" fmla="*/ 1019099 w 4940166"/>
                <a:gd name="connsiteY33" fmla="*/ 1876629 h 3253944"/>
                <a:gd name="connsiteX34" fmla="*/ 593649 w 4940166"/>
                <a:gd name="connsiteY34" fmla="*/ 1637234 h 3253944"/>
                <a:gd name="connsiteX35" fmla="*/ 406959 w 4940166"/>
                <a:gd name="connsiteY35" fmla="*/ 152420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178609 w 4940166"/>
                <a:gd name="connsiteY8" fmla="*/ 259989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6589 w 4940166"/>
                <a:gd name="connsiteY14" fmla="*/ 28856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821989 w 4940166"/>
                <a:gd name="connsiteY25" fmla="*/ 29466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125269 w 4940166"/>
                <a:gd name="connsiteY30" fmla="*/ 2706574 h 3253944"/>
                <a:gd name="connsiteX31" fmla="*/ 1741729 w 4940166"/>
                <a:gd name="connsiteY31" fmla="*/ 2484324 h 3253944"/>
                <a:gd name="connsiteX32" fmla="*/ 1177849 w 4940166"/>
                <a:gd name="connsiteY32" fmla="*/ 2408124 h 3253944"/>
                <a:gd name="connsiteX33" fmla="*/ 1019099 w 4940166"/>
                <a:gd name="connsiteY33" fmla="*/ 1876629 h 3253944"/>
                <a:gd name="connsiteX34" fmla="*/ 593649 w 4940166"/>
                <a:gd name="connsiteY34" fmla="*/ 1637234 h 3253944"/>
                <a:gd name="connsiteX35" fmla="*/ 406959 w 4940166"/>
                <a:gd name="connsiteY35" fmla="*/ 152420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42364 w 4940166"/>
                <a:gd name="connsiteY7" fmla="*/ 2401774 h 3253944"/>
                <a:gd name="connsiteX8" fmla="*/ 2178609 w 4940166"/>
                <a:gd name="connsiteY8" fmla="*/ 259989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6589 w 4940166"/>
                <a:gd name="connsiteY14" fmla="*/ 28856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821989 w 4940166"/>
                <a:gd name="connsiteY25" fmla="*/ 29466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125269 w 4940166"/>
                <a:gd name="connsiteY30" fmla="*/ 2706574 h 3253944"/>
                <a:gd name="connsiteX31" fmla="*/ 1729029 w 4940166"/>
                <a:gd name="connsiteY31" fmla="*/ 2579574 h 3253944"/>
                <a:gd name="connsiteX32" fmla="*/ 1177849 w 4940166"/>
                <a:gd name="connsiteY32" fmla="*/ 2408124 h 3253944"/>
                <a:gd name="connsiteX33" fmla="*/ 1019099 w 4940166"/>
                <a:gd name="connsiteY33" fmla="*/ 1876629 h 3253944"/>
                <a:gd name="connsiteX34" fmla="*/ 593649 w 4940166"/>
                <a:gd name="connsiteY34" fmla="*/ 1637234 h 3253944"/>
                <a:gd name="connsiteX35" fmla="*/ 406959 w 4940166"/>
                <a:gd name="connsiteY35" fmla="*/ 152420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36014 w 4940166"/>
                <a:gd name="connsiteY7" fmla="*/ 2484324 h 3253944"/>
                <a:gd name="connsiteX8" fmla="*/ 2178609 w 4940166"/>
                <a:gd name="connsiteY8" fmla="*/ 259989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6589 w 4940166"/>
                <a:gd name="connsiteY14" fmla="*/ 28856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821989 w 4940166"/>
                <a:gd name="connsiteY25" fmla="*/ 29466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125269 w 4940166"/>
                <a:gd name="connsiteY30" fmla="*/ 2706574 h 3253944"/>
                <a:gd name="connsiteX31" fmla="*/ 1729029 w 4940166"/>
                <a:gd name="connsiteY31" fmla="*/ 2579574 h 3253944"/>
                <a:gd name="connsiteX32" fmla="*/ 1177849 w 4940166"/>
                <a:gd name="connsiteY32" fmla="*/ 2408124 h 3253944"/>
                <a:gd name="connsiteX33" fmla="*/ 1019099 w 4940166"/>
                <a:gd name="connsiteY33" fmla="*/ 1876629 h 3253944"/>
                <a:gd name="connsiteX34" fmla="*/ 593649 w 4940166"/>
                <a:gd name="connsiteY34" fmla="*/ 1637234 h 3253944"/>
                <a:gd name="connsiteX35" fmla="*/ 406959 w 4940166"/>
                <a:gd name="connsiteY35" fmla="*/ 1524204 h 3253944"/>
                <a:gd name="connsiteX36" fmla="*/ 174549 w 4940166"/>
                <a:gd name="connsiteY36" fmla="*/ 1094944 h 3253944"/>
                <a:gd name="connsiteX37" fmla="*/ 559 w 4940166"/>
                <a:gd name="connsiteY37" fmla="*/ 498044 h 3253944"/>
                <a:gd name="connsiteX38" fmla="*/ 121209 w 4940166"/>
                <a:gd name="connsiteY38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36014 w 4940166"/>
                <a:gd name="connsiteY7" fmla="*/ 2484324 h 3253944"/>
                <a:gd name="connsiteX8" fmla="*/ 2178609 w 4940166"/>
                <a:gd name="connsiteY8" fmla="*/ 259989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6589 w 4940166"/>
                <a:gd name="connsiteY14" fmla="*/ 28856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821989 w 4940166"/>
                <a:gd name="connsiteY25" fmla="*/ 29466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125269 w 4940166"/>
                <a:gd name="connsiteY30" fmla="*/ 2706574 h 3253944"/>
                <a:gd name="connsiteX31" fmla="*/ 1729029 w 4940166"/>
                <a:gd name="connsiteY31" fmla="*/ 2579574 h 3253944"/>
                <a:gd name="connsiteX32" fmla="*/ 1565197 w 4940166"/>
                <a:gd name="connsiteY32" fmla="*/ 2544015 h 3253944"/>
                <a:gd name="connsiteX33" fmla="*/ 1177849 w 4940166"/>
                <a:gd name="connsiteY33" fmla="*/ 2408124 h 3253944"/>
                <a:gd name="connsiteX34" fmla="*/ 1019099 w 4940166"/>
                <a:gd name="connsiteY34" fmla="*/ 1876629 h 3253944"/>
                <a:gd name="connsiteX35" fmla="*/ 593649 w 4940166"/>
                <a:gd name="connsiteY35" fmla="*/ 1637234 h 3253944"/>
                <a:gd name="connsiteX36" fmla="*/ 406959 w 4940166"/>
                <a:gd name="connsiteY36" fmla="*/ 1524204 h 3253944"/>
                <a:gd name="connsiteX37" fmla="*/ 174549 w 4940166"/>
                <a:gd name="connsiteY37" fmla="*/ 1094944 h 3253944"/>
                <a:gd name="connsiteX38" fmla="*/ 559 w 4940166"/>
                <a:gd name="connsiteY38" fmla="*/ 498044 h 3253944"/>
                <a:gd name="connsiteX39" fmla="*/ 121209 w 4940166"/>
                <a:gd name="connsiteY39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736014 w 4940166"/>
                <a:gd name="connsiteY7" fmla="*/ 2484324 h 3253944"/>
                <a:gd name="connsiteX8" fmla="*/ 2178609 w 4940166"/>
                <a:gd name="connsiteY8" fmla="*/ 2599894 h 3253944"/>
                <a:gd name="connsiteX9" fmla="*/ 2557069 w 4940166"/>
                <a:gd name="connsiteY9" fmla="*/ 2674824 h 3253944"/>
                <a:gd name="connsiteX10" fmla="*/ 3014269 w 4940166"/>
                <a:gd name="connsiteY10" fmla="*/ 2766264 h 3253944"/>
                <a:gd name="connsiteX11" fmla="*/ 3187624 w 4940166"/>
                <a:gd name="connsiteY11" fmla="*/ 2786584 h 3253944"/>
                <a:gd name="connsiteX12" fmla="*/ 3425749 w 4940166"/>
                <a:gd name="connsiteY12" fmla="*/ 2773884 h 3253944"/>
                <a:gd name="connsiteX13" fmla="*/ 3585769 w 4940166"/>
                <a:gd name="connsiteY13" fmla="*/ 2781504 h 3253944"/>
                <a:gd name="connsiteX14" fmla="*/ 3796589 w 4940166"/>
                <a:gd name="connsiteY14" fmla="*/ 2885644 h 3253944"/>
                <a:gd name="connsiteX15" fmla="*/ 4195369 w 4940166"/>
                <a:gd name="connsiteY15" fmla="*/ 2811984 h 3253944"/>
                <a:gd name="connsiteX16" fmla="*/ 4332529 w 4940166"/>
                <a:gd name="connsiteY16" fmla="*/ 2842464 h 3253944"/>
                <a:gd name="connsiteX17" fmla="*/ 4538269 w 4940166"/>
                <a:gd name="connsiteY17" fmla="*/ 2911044 h 3253944"/>
                <a:gd name="connsiteX18" fmla="*/ 4690669 w 4940166"/>
                <a:gd name="connsiteY18" fmla="*/ 2888184 h 3253944"/>
                <a:gd name="connsiteX19" fmla="*/ 4926889 w 4940166"/>
                <a:gd name="connsiteY19" fmla="*/ 3139644 h 3253944"/>
                <a:gd name="connsiteX20" fmla="*/ 4904029 w 4940166"/>
                <a:gd name="connsiteY20" fmla="*/ 3253944 h 3253944"/>
                <a:gd name="connsiteX21" fmla="*/ 4850689 w 4940166"/>
                <a:gd name="connsiteY21" fmla="*/ 3139644 h 3253944"/>
                <a:gd name="connsiteX22" fmla="*/ 4690669 w 4940166"/>
                <a:gd name="connsiteY22" fmla="*/ 2949144 h 3253944"/>
                <a:gd name="connsiteX23" fmla="*/ 4583989 w 4940166"/>
                <a:gd name="connsiteY23" fmla="*/ 2979624 h 3253944"/>
                <a:gd name="connsiteX24" fmla="*/ 4225849 w 4940166"/>
                <a:gd name="connsiteY24" fmla="*/ 2857704 h 3253944"/>
                <a:gd name="connsiteX25" fmla="*/ 3821989 w 4940166"/>
                <a:gd name="connsiteY25" fmla="*/ 2946604 h 3253944"/>
                <a:gd name="connsiteX26" fmla="*/ 3508299 w 4940166"/>
                <a:gd name="connsiteY26" fmla="*/ 2831034 h 3253944"/>
                <a:gd name="connsiteX27" fmla="*/ 3180639 w 4940166"/>
                <a:gd name="connsiteY27" fmla="*/ 2843099 h 3253944"/>
                <a:gd name="connsiteX28" fmla="*/ 2800909 w 4940166"/>
                <a:gd name="connsiteY28" fmla="*/ 2789124 h 3253944"/>
                <a:gd name="connsiteX29" fmla="*/ 2468804 w 4940166"/>
                <a:gd name="connsiteY29" fmla="*/ 2725624 h 3253944"/>
                <a:gd name="connsiteX30" fmla="*/ 2125269 w 4940166"/>
                <a:gd name="connsiteY30" fmla="*/ 2706574 h 3253944"/>
                <a:gd name="connsiteX31" fmla="*/ 1729029 w 4940166"/>
                <a:gd name="connsiteY31" fmla="*/ 2579574 h 3253944"/>
                <a:gd name="connsiteX32" fmla="*/ 1527097 w 4940166"/>
                <a:gd name="connsiteY32" fmla="*/ 2817065 h 3253944"/>
                <a:gd name="connsiteX33" fmla="*/ 1177849 w 4940166"/>
                <a:gd name="connsiteY33" fmla="*/ 2408124 h 3253944"/>
                <a:gd name="connsiteX34" fmla="*/ 1019099 w 4940166"/>
                <a:gd name="connsiteY34" fmla="*/ 1876629 h 3253944"/>
                <a:gd name="connsiteX35" fmla="*/ 593649 w 4940166"/>
                <a:gd name="connsiteY35" fmla="*/ 1637234 h 3253944"/>
                <a:gd name="connsiteX36" fmla="*/ 406959 w 4940166"/>
                <a:gd name="connsiteY36" fmla="*/ 1524204 h 3253944"/>
                <a:gd name="connsiteX37" fmla="*/ 174549 w 4940166"/>
                <a:gd name="connsiteY37" fmla="*/ 1094944 h 3253944"/>
                <a:gd name="connsiteX38" fmla="*/ 559 w 4940166"/>
                <a:gd name="connsiteY38" fmla="*/ 498044 h 3253944"/>
                <a:gd name="connsiteX39" fmla="*/ 121209 w 4940166"/>
                <a:gd name="connsiteY39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488997 w 4940166"/>
                <a:gd name="connsiteY7" fmla="*/ 2448765 h 3253944"/>
                <a:gd name="connsiteX8" fmla="*/ 1736014 w 4940166"/>
                <a:gd name="connsiteY8" fmla="*/ 2484324 h 3253944"/>
                <a:gd name="connsiteX9" fmla="*/ 2178609 w 4940166"/>
                <a:gd name="connsiteY9" fmla="*/ 2599894 h 3253944"/>
                <a:gd name="connsiteX10" fmla="*/ 2557069 w 4940166"/>
                <a:gd name="connsiteY10" fmla="*/ 2674824 h 3253944"/>
                <a:gd name="connsiteX11" fmla="*/ 3014269 w 4940166"/>
                <a:gd name="connsiteY11" fmla="*/ 2766264 h 3253944"/>
                <a:gd name="connsiteX12" fmla="*/ 3187624 w 4940166"/>
                <a:gd name="connsiteY12" fmla="*/ 2786584 h 3253944"/>
                <a:gd name="connsiteX13" fmla="*/ 3425749 w 4940166"/>
                <a:gd name="connsiteY13" fmla="*/ 2773884 h 3253944"/>
                <a:gd name="connsiteX14" fmla="*/ 3585769 w 4940166"/>
                <a:gd name="connsiteY14" fmla="*/ 2781504 h 3253944"/>
                <a:gd name="connsiteX15" fmla="*/ 3796589 w 4940166"/>
                <a:gd name="connsiteY15" fmla="*/ 2885644 h 3253944"/>
                <a:gd name="connsiteX16" fmla="*/ 4195369 w 4940166"/>
                <a:gd name="connsiteY16" fmla="*/ 2811984 h 3253944"/>
                <a:gd name="connsiteX17" fmla="*/ 4332529 w 4940166"/>
                <a:gd name="connsiteY17" fmla="*/ 2842464 h 3253944"/>
                <a:gd name="connsiteX18" fmla="*/ 4538269 w 4940166"/>
                <a:gd name="connsiteY18" fmla="*/ 2911044 h 3253944"/>
                <a:gd name="connsiteX19" fmla="*/ 4690669 w 4940166"/>
                <a:gd name="connsiteY19" fmla="*/ 2888184 h 3253944"/>
                <a:gd name="connsiteX20" fmla="*/ 4926889 w 4940166"/>
                <a:gd name="connsiteY20" fmla="*/ 3139644 h 3253944"/>
                <a:gd name="connsiteX21" fmla="*/ 4904029 w 4940166"/>
                <a:gd name="connsiteY21" fmla="*/ 3253944 h 3253944"/>
                <a:gd name="connsiteX22" fmla="*/ 4850689 w 4940166"/>
                <a:gd name="connsiteY22" fmla="*/ 3139644 h 3253944"/>
                <a:gd name="connsiteX23" fmla="*/ 4690669 w 4940166"/>
                <a:gd name="connsiteY23" fmla="*/ 2949144 h 3253944"/>
                <a:gd name="connsiteX24" fmla="*/ 4583989 w 4940166"/>
                <a:gd name="connsiteY24" fmla="*/ 2979624 h 3253944"/>
                <a:gd name="connsiteX25" fmla="*/ 4225849 w 4940166"/>
                <a:gd name="connsiteY25" fmla="*/ 2857704 h 3253944"/>
                <a:gd name="connsiteX26" fmla="*/ 3821989 w 4940166"/>
                <a:gd name="connsiteY26" fmla="*/ 2946604 h 3253944"/>
                <a:gd name="connsiteX27" fmla="*/ 3508299 w 4940166"/>
                <a:gd name="connsiteY27" fmla="*/ 2831034 h 3253944"/>
                <a:gd name="connsiteX28" fmla="*/ 3180639 w 4940166"/>
                <a:gd name="connsiteY28" fmla="*/ 2843099 h 3253944"/>
                <a:gd name="connsiteX29" fmla="*/ 2800909 w 4940166"/>
                <a:gd name="connsiteY29" fmla="*/ 2789124 h 3253944"/>
                <a:gd name="connsiteX30" fmla="*/ 2468804 w 4940166"/>
                <a:gd name="connsiteY30" fmla="*/ 2725624 h 3253944"/>
                <a:gd name="connsiteX31" fmla="*/ 2125269 w 4940166"/>
                <a:gd name="connsiteY31" fmla="*/ 2706574 h 3253944"/>
                <a:gd name="connsiteX32" fmla="*/ 1729029 w 4940166"/>
                <a:gd name="connsiteY32" fmla="*/ 2579574 h 3253944"/>
                <a:gd name="connsiteX33" fmla="*/ 1527097 w 4940166"/>
                <a:gd name="connsiteY33" fmla="*/ 2817065 h 3253944"/>
                <a:gd name="connsiteX34" fmla="*/ 1177849 w 4940166"/>
                <a:gd name="connsiteY34" fmla="*/ 2408124 h 3253944"/>
                <a:gd name="connsiteX35" fmla="*/ 1019099 w 4940166"/>
                <a:gd name="connsiteY35" fmla="*/ 1876629 h 3253944"/>
                <a:gd name="connsiteX36" fmla="*/ 593649 w 4940166"/>
                <a:gd name="connsiteY36" fmla="*/ 1637234 h 3253944"/>
                <a:gd name="connsiteX37" fmla="*/ 406959 w 4940166"/>
                <a:gd name="connsiteY37" fmla="*/ 1524204 h 3253944"/>
                <a:gd name="connsiteX38" fmla="*/ 174549 w 4940166"/>
                <a:gd name="connsiteY38" fmla="*/ 1094944 h 3253944"/>
                <a:gd name="connsiteX39" fmla="*/ 559 w 4940166"/>
                <a:gd name="connsiteY39" fmla="*/ 498044 h 3253944"/>
                <a:gd name="connsiteX40" fmla="*/ 121209 w 4940166"/>
                <a:gd name="connsiteY40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488997 w 4940166"/>
                <a:gd name="connsiteY7" fmla="*/ 2683715 h 3253944"/>
                <a:gd name="connsiteX8" fmla="*/ 1736014 w 4940166"/>
                <a:gd name="connsiteY8" fmla="*/ 2484324 h 3253944"/>
                <a:gd name="connsiteX9" fmla="*/ 2178609 w 4940166"/>
                <a:gd name="connsiteY9" fmla="*/ 2599894 h 3253944"/>
                <a:gd name="connsiteX10" fmla="*/ 2557069 w 4940166"/>
                <a:gd name="connsiteY10" fmla="*/ 2674824 h 3253944"/>
                <a:gd name="connsiteX11" fmla="*/ 3014269 w 4940166"/>
                <a:gd name="connsiteY11" fmla="*/ 2766264 h 3253944"/>
                <a:gd name="connsiteX12" fmla="*/ 3187624 w 4940166"/>
                <a:gd name="connsiteY12" fmla="*/ 2786584 h 3253944"/>
                <a:gd name="connsiteX13" fmla="*/ 3425749 w 4940166"/>
                <a:gd name="connsiteY13" fmla="*/ 2773884 h 3253944"/>
                <a:gd name="connsiteX14" fmla="*/ 3585769 w 4940166"/>
                <a:gd name="connsiteY14" fmla="*/ 2781504 h 3253944"/>
                <a:gd name="connsiteX15" fmla="*/ 3796589 w 4940166"/>
                <a:gd name="connsiteY15" fmla="*/ 2885644 h 3253944"/>
                <a:gd name="connsiteX16" fmla="*/ 4195369 w 4940166"/>
                <a:gd name="connsiteY16" fmla="*/ 2811984 h 3253944"/>
                <a:gd name="connsiteX17" fmla="*/ 4332529 w 4940166"/>
                <a:gd name="connsiteY17" fmla="*/ 2842464 h 3253944"/>
                <a:gd name="connsiteX18" fmla="*/ 4538269 w 4940166"/>
                <a:gd name="connsiteY18" fmla="*/ 2911044 h 3253944"/>
                <a:gd name="connsiteX19" fmla="*/ 4690669 w 4940166"/>
                <a:gd name="connsiteY19" fmla="*/ 2888184 h 3253944"/>
                <a:gd name="connsiteX20" fmla="*/ 4926889 w 4940166"/>
                <a:gd name="connsiteY20" fmla="*/ 3139644 h 3253944"/>
                <a:gd name="connsiteX21" fmla="*/ 4904029 w 4940166"/>
                <a:gd name="connsiteY21" fmla="*/ 3253944 h 3253944"/>
                <a:gd name="connsiteX22" fmla="*/ 4850689 w 4940166"/>
                <a:gd name="connsiteY22" fmla="*/ 3139644 h 3253944"/>
                <a:gd name="connsiteX23" fmla="*/ 4690669 w 4940166"/>
                <a:gd name="connsiteY23" fmla="*/ 2949144 h 3253944"/>
                <a:gd name="connsiteX24" fmla="*/ 4583989 w 4940166"/>
                <a:gd name="connsiteY24" fmla="*/ 2979624 h 3253944"/>
                <a:gd name="connsiteX25" fmla="*/ 4225849 w 4940166"/>
                <a:gd name="connsiteY25" fmla="*/ 2857704 h 3253944"/>
                <a:gd name="connsiteX26" fmla="*/ 3821989 w 4940166"/>
                <a:gd name="connsiteY26" fmla="*/ 2946604 h 3253944"/>
                <a:gd name="connsiteX27" fmla="*/ 3508299 w 4940166"/>
                <a:gd name="connsiteY27" fmla="*/ 2831034 h 3253944"/>
                <a:gd name="connsiteX28" fmla="*/ 3180639 w 4940166"/>
                <a:gd name="connsiteY28" fmla="*/ 2843099 h 3253944"/>
                <a:gd name="connsiteX29" fmla="*/ 2800909 w 4940166"/>
                <a:gd name="connsiteY29" fmla="*/ 2789124 h 3253944"/>
                <a:gd name="connsiteX30" fmla="*/ 2468804 w 4940166"/>
                <a:gd name="connsiteY30" fmla="*/ 2725624 h 3253944"/>
                <a:gd name="connsiteX31" fmla="*/ 2125269 w 4940166"/>
                <a:gd name="connsiteY31" fmla="*/ 2706574 h 3253944"/>
                <a:gd name="connsiteX32" fmla="*/ 1729029 w 4940166"/>
                <a:gd name="connsiteY32" fmla="*/ 2579574 h 3253944"/>
                <a:gd name="connsiteX33" fmla="*/ 1527097 w 4940166"/>
                <a:gd name="connsiteY33" fmla="*/ 2817065 h 3253944"/>
                <a:gd name="connsiteX34" fmla="*/ 1177849 w 4940166"/>
                <a:gd name="connsiteY34" fmla="*/ 2408124 h 3253944"/>
                <a:gd name="connsiteX35" fmla="*/ 1019099 w 4940166"/>
                <a:gd name="connsiteY35" fmla="*/ 1876629 h 3253944"/>
                <a:gd name="connsiteX36" fmla="*/ 593649 w 4940166"/>
                <a:gd name="connsiteY36" fmla="*/ 1637234 h 3253944"/>
                <a:gd name="connsiteX37" fmla="*/ 406959 w 4940166"/>
                <a:gd name="connsiteY37" fmla="*/ 1524204 h 3253944"/>
                <a:gd name="connsiteX38" fmla="*/ 174549 w 4940166"/>
                <a:gd name="connsiteY38" fmla="*/ 1094944 h 3253944"/>
                <a:gd name="connsiteX39" fmla="*/ 559 w 4940166"/>
                <a:gd name="connsiteY39" fmla="*/ 498044 h 3253944"/>
                <a:gd name="connsiteX40" fmla="*/ 121209 w 4940166"/>
                <a:gd name="connsiteY40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488997 w 4940166"/>
                <a:gd name="connsiteY7" fmla="*/ 2683715 h 3253944"/>
                <a:gd name="connsiteX8" fmla="*/ 1736014 w 4940166"/>
                <a:gd name="connsiteY8" fmla="*/ 2484324 h 3253944"/>
                <a:gd name="connsiteX9" fmla="*/ 2178609 w 4940166"/>
                <a:gd name="connsiteY9" fmla="*/ 2631644 h 3253944"/>
                <a:gd name="connsiteX10" fmla="*/ 2557069 w 4940166"/>
                <a:gd name="connsiteY10" fmla="*/ 2674824 h 3253944"/>
                <a:gd name="connsiteX11" fmla="*/ 3014269 w 4940166"/>
                <a:gd name="connsiteY11" fmla="*/ 2766264 h 3253944"/>
                <a:gd name="connsiteX12" fmla="*/ 3187624 w 4940166"/>
                <a:gd name="connsiteY12" fmla="*/ 2786584 h 3253944"/>
                <a:gd name="connsiteX13" fmla="*/ 3425749 w 4940166"/>
                <a:gd name="connsiteY13" fmla="*/ 2773884 h 3253944"/>
                <a:gd name="connsiteX14" fmla="*/ 3585769 w 4940166"/>
                <a:gd name="connsiteY14" fmla="*/ 2781504 h 3253944"/>
                <a:gd name="connsiteX15" fmla="*/ 3796589 w 4940166"/>
                <a:gd name="connsiteY15" fmla="*/ 2885644 h 3253944"/>
                <a:gd name="connsiteX16" fmla="*/ 4195369 w 4940166"/>
                <a:gd name="connsiteY16" fmla="*/ 2811984 h 3253944"/>
                <a:gd name="connsiteX17" fmla="*/ 4332529 w 4940166"/>
                <a:gd name="connsiteY17" fmla="*/ 2842464 h 3253944"/>
                <a:gd name="connsiteX18" fmla="*/ 4538269 w 4940166"/>
                <a:gd name="connsiteY18" fmla="*/ 2911044 h 3253944"/>
                <a:gd name="connsiteX19" fmla="*/ 4690669 w 4940166"/>
                <a:gd name="connsiteY19" fmla="*/ 2888184 h 3253944"/>
                <a:gd name="connsiteX20" fmla="*/ 4926889 w 4940166"/>
                <a:gd name="connsiteY20" fmla="*/ 3139644 h 3253944"/>
                <a:gd name="connsiteX21" fmla="*/ 4904029 w 4940166"/>
                <a:gd name="connsiteY21" fmla="*/ 3253944 h 3253944"/>
                <a:gd name="connsiteX22" fmla="*/ 4850689 w 4940166"/>
                <a:gd name="connsiteY22" fmla="*/ 3139644 h 3253944"/>
                <a:gd name="connsiteX23" fmla="*/ 4690669 w 4940166"/>
                <a:gd name="connsiteY23" fmla="*/ 2949144 h 3253944"/>
                <a:gd name="connsiteX24" fmla="*/ 4583989 w 4940166"/>
                <a:gd name="connsiteY24" fmla="*/ 2979624 h 3253944"/>
                <a:gd name="connsiteX25" fmla="*/ 4225849 w 4940166"/>
                <a:gd name="connsiteY25" fmla="*/ 2857704 h 3253944"/>
                <a:gd name="connsiteX26" fmla="*/ 3821989 w 4940166"/>
                <a:gd name="connsiteY26" fmla="*/ 2946604 h 3253944"/>
                <a:gd name="connsiteX27" fmla="*/ 3508299 w 4940166"/>
                <a:gd name="connsiteY27" fmla="*/ 2831034 h 3253944"/>
                <a:gd name="connsiteX28" fmla="*/ 3180639 w 4940166"/>
                <a:gd name="connsiteY28" fmla="*/ 2843099 h 3253944"/>
                <a:gd name="connsiteX29" fmla="*/ 2800909 w 4940166"/>
                <a:gd name="connsiteY29" fmla="*/ 2789124 h 3253944"/>
                <a:gd name="connsiteX30" fmla="*/ 2468804 w 4940166"/>
                <a:gd name="connsiteY30" fmla="*/ 2725624 h 3253944"/>
                <a:gd name="connsiteX31" fmla="*/ 2125269 w 4940166"/>
                <a:gd name="connsiteY31" fmla="*/ 2706574 h 3253944"/>
                <a:gd name="connsiteX32" fmla="*/ 1729029 w 4940166"/>
                <a:gd name="connsiteY32" fmla="*/ 2579574 h 3253944"/>
                <a:gd name="connsiteX33" fmla="*/ 1527097 w 4940166"/>
                <a:gd name="connsiteY33" fmla="*/ 2817065 h 3253944"/>
                <a:gd name="connsiteX34" fmla="*/ 1177849 w 4940166"/>
                <a:gd name="connsiteY34" fmla="*/ 2408124 h 3253944"/>
                <a:gd name="connsiteX35" fmla="*/ 1019099 w 4940166"/>
                <a:gd name="connsiteY35" fmla="*/ 1876629 h 3253944"/>
                <a:gd name="connsiteX36" fmla="*/ 593649 w 4940166"/>
                <a:gd name="connsiteY36" fmla="*/ 1637234 h 3253944"/>
                <a:gd name="connsiteX37" fmla="*/ 406959 w 4940166"/>
                <a:gd name="connsiteY37" fmla="*/ 1524204 h 3253944"/>
                <a:gd name="connsiteX38" fmla="*/ 174549 w 4940166"/>
                <a:gd name="connsiteY38" fmla="*/ 1094944 h 3253944"/>
                <a:gd name="connsiteX39" fmla="*/ 559 w 4940166"/>
                <a:gd name="connsiteY39" fmla="*/ 498044 h 3253944"/>
                <a:gd name="connsiteX40" fmla="*/ 121209 w 4940166"/>
                <a:gd name="connsiteY40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488997 w 4940166"/>
                <a:gd name="connsiteY7" fmla="*/ 2683715 h 3253944"/>
                <a:gd name="connsiteX8" fmla="*/ 1736014 w 4940166"/>
                <a:gd name="connsiteY8" fmla="*/ 2484324 h 3253944"/>
                <a:gd name="connsiteX9" fmla="*/ 2178609 w 4940166"/>
                <a:gd name="connsiteY9" fmla="*/ 2631644 h 3253944"/>
                <a:gd name="connsiteX10" fmla="*/ 2557069 w 4940166"/>
                <a:gd name="connsiteY10" fmla="*/ 2674824 h 3253944"/>
                <a:gd name="connsiteX11" fmla="*/ 3014269 w 4940166"/>
                <a:gd name="connsiteY11" fmla="*/ 2766264 h 3253944"/>
                <a:gd name="connsiteX12" fmla="*/ 3187624 w 4940166"/>
                <a:gd name="connsiteY12" fmla="*/ 2786584 h 3253944"/>
                <a:gd name="connsiteX13" fmla="*/ 3425749 w 4940166"/>
                <a:gd name="connsiteY13" fmla="*/ 2773884 h 3253944"/>
                <a:gd name="connsiteX14" fmla="*/ 3585769 w 4940166"/>
                <a:gd name="connsiteY14" fmla="*/ 2781504 h 3253944"/>
                <a:gd name="connsiteX15" fmla="*/ 3796589 w 4940166"/>
                <a:gd name="connsiteY15" fmla="*/ 2885644 h 3253944"/>
                <a:gd name="connsiteX16" fmla="*/ 4195369 w 4940166"/>
                <a:gd name="connsiteY16" fmla="*/ 2811984 h 3253944"/>
                <a:gd name="connsiteX17" fmla="*/ 4332529 w 4940166"/>
                <a:gd name="connsiteY17" fmla="*/ 2842464 h 3253944"/>
                <a:gd name="connsiteX18" fmla="*/ 4538269 w 4940166"/>
                <a:gd name="connsiteY18" fmla="*/ 2911044 h 3253944"/>
                <a:gd name="connsiteX19" fmla="*/ 4690669 w 4940166"/>
                <a:gd name="connsiteY19" fmla="*/ 2888184 h 3253944"/>
                <a:gd name="connsiteX20" fmla="*/ 4926889 w 4940166"/>
                <a:gd name="connsiteY20" fmla="*/ 3139644 h 3253944"/>
                <a:gd name="connsiteX21" fmla="*/ 4904029 w 4940166"/>
                <a:gd name="connsiteY21" fmla="*/ 3253944 h 3253944"/>
                <a:gd name="connsiteX22" fmla="*/ 4850689 w 4940166"/>
                <a:gd name="connsiteY22" fmla="*/ 3139644 h 3253944"/>
                <a:gd name="connsiteX23" fmla="*/ 4690669 w 4940166"/>
                <a:gd name="connsiteY23" fmla="*/ 2949144 h 3253944"/>
                <a:gd name="connsiteX24" fmla="*/ 4583989 w 4940166"/>
                <a:gd name="connsiteY24" fmla="*/ 2979624 h 3253944"/>
                <a:gd name="connsiteX25" fmla="*/ 4225849 w 4940166"/>
                <a:gd name="connsiteY25" fmla="*/ 2857704 h 3253944"/>
                <a:gd name="connsiteX26" fmla="*/ 3821989 w 4940166"/>
                <a:gd name="connsiteY26" fmla="*/ 2946604 h 3253944"/>
                <a:gd name="connsiteX27" fmla="*/ 3508299 w 4940166"/>
                <a:gd name="connsiteY27" fmla="*/ 2831034 h 3253944"/>
                <a:gd name="connsiteX28" fmla="*/ 3180639 w 4940166"/>
                <a:gd name="connsiteY28" fmla="*/ 2843099 h 3253944"/>
                <a:gd name="connsiteX29" fmla="*/ 2800909 w 4940166"/>
                <a:gd name="connsiteY29" fmla="*/ 2789124 h 3253944"/>
                <a:gd name="connsiteX30" fmla="*/ 2468804 w 4940166"/>
                <a:gd name="connsiteY30" fmla="*/ 2725624 h 3253944"/>
                <a:gd name="connsiteX31" fmla="*/ 2125269 w 4940166"/>
                <a:gd name="connsiteY31" fmla="*/ 2706574 h 3253944"/>
                <a:gd name="connsiteX32" fmla="*/ 1779829 w 4940166"/>
                <a:gd name="connsiteY32" fmla="*/ 2573224 h 3253944"/>
                <a:gd name="connsiteX33" fmla="*/ 1527097 w 4940166"/>
                <a:gd name="connsiteY33" fmla="*/ 2817065 h 3253944"/>
                <a:gd name="connsiteX34" fmla="*/ 1177849 w 4940166"/>
                <a:gd name="connsiteY34" fmla="*/ 2408124 h 3253944"/>
                <a:gd name="connsiteX35" fmla="*/ 1019099 w 4940166"/>
                <a:gd name="connsiteY35" fmla="*/ 1876629 h 3253944"/>
                <a:gd name="connsiteX36" fmla="*/ 593649 w 4940166"/>
                <a:gd name="connsiteY36" fmla="*/ 1637234 h 3253944"/>
                <a:gd name="connsiteX37" fmla="*/ 406959 w 4940166"/>
                <a:gd name="connsiteY37" fmla="*/ 1524204 h 3253944"/>
                <a:gd name="connsiteX38" fmla="*/ 174549 w 4940166"/>
                <a:gd name="connsiteY38" fmla="*/ 1094944 h 3253944"/>
                <a:gd name="connsiteX39" fmla="*/ 559 w 4940166"/>
                <a:gd name="connsiteY39" fmla="*/ 498044 h 3253944"/>
                <a:gd name="connsiteX40" fmla="*/ 121209 w 4940166"/>
                <a:gd name="connsiteY40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533447 w 4940166"/>
                <a:gd name="connsiteY7" fmla="*/ 2709115 h 3253944"/>
                <a:gd name="connsiteX8" fmla="*/ 1736014 w 4940166"/>
                <a:gd name="connsiteY8" fmla="*/ 2484324 h 3253944"/>
                <a:gd name="connsiteX9" fmla="*/ 2178609 w 4940166"/>
                <a:gd name="connsiteY9" fmla="*/ 2631644 h 3253944"/>
                <a:gd name="connsiteX10" fmla="*/ 2557069 w 4940166"/>
                <a:gd name="connsiteY10" fmla="*/ 2674824 h 3253944"/>
                <a:gd name="connsiteX11" fmla="*/ 3014269 w 4940166"/>
                <a:gd name="connsiteY11" fmla="*/ 2766264 h 3253944"/>
                <a:gd name="connsiteX12" fmla="*/ 3187624 w 4940166"/>
                <a:gd name="connsiteY12" fmla="*/ 2786584 h 3253944"/>
                <a:gd name="connsiteX13" fmla="*/ 3425749 w 4940166"/>
                <a:gd name="connsiteY13" fmla="*/ 2773884 h 3253944"/>
                <a:gd name="connsiteX14" fmla="*/ 3585769 w 4940166"/>
                <a:gd name="connsiteY14" fmla="*/ 2781504 h 3253944"/>
                <a:gd name="connsiteX15" fmla="*/ 3796589 w 4940166"/>
                <a:gd name="connsiteY15" fmla="*/ 2885644 h 3253944"/>
                <a:gd name="connsiteX16" fmla="*/ 4195369 w 4940166"/>
                <a:gd name="connsiteY16" fmla="*/ 2811984 h 3253944"/>
                <a:gd name="connsiteX17" fmla="*/ 4332529 w 4940166"/>
                <a:gd name="connsiteY17" fmla="*/ 2842464 h 3253944"/>
                <a:gd name="connsiteX18" fmla="*/ 4538269 w 4940166"/>
                <a:gd name="connsiteY18" fmla="*/ 2911044 h 3253944"/>
                <a:gd name="connsiteX19" fmla="*/ 4690669 w 4940166"/>
                <a:gd name="connsiteY19" fmla="*/ 2888184 h 3253944"/>
                <a:gd name="connsiteX20" fmla="*/ 4926889 w 4940166"/>
                <a:gd name="connsiteY20" fmla="*/ 3139644 h 3253944"/>
                <a:gd name="connsiteX21" fmla="*/ 4904029 w 4940166"/>
                <a:gd name="connsiteY21" fmla="*/ 3253944 h 3253944"/>
                <a:gd name="connsiteX22" fmla="*/ 4850689 w 4940166"/>
                <a:gd name="connsiteY22" fmla="*/ 3139644 h 3253944"/>
                <a:gd name="connsiteX23" fmla="*/ 4690669 w 4940166"/>
                <a:gd name="connsiteY23" fmla="*/ 2949144 h 3253944"/>
                <a:gd name="connsiteX24" fmla="*/ 4583989 w 4940166"/>
                <a:gd name="connsiteY24" fmla="*/ 2979624 h 3253944"/>
                <a:gd name="connsiteX25" fmla="*/ 4225849 w 4940166"/>
                <a:gd name="connsiteY25" fmla="*/ 2857704 h 3253944"/>
                <a:gd name="connsiteX26" fmla="*/ 3821989 w 4940166"/>
                <a:gd name="connsiteY26" fmla="*/ 2946604 h 3253944"/>
                <a:gd name="connsiteX27" fmla="*/ 3508299 w 4940166"/>
                <a:gd name="connsiteY27" fmla="*/ 2831034 h 3253944"/>
                <a:gd name="connsiteX28" fmla="*/ 3180639 w 4940166"/>
                <a:gd name="connsiteY28" fmla="*/ 2843099 h 3253944"/>
                <a:gd name="connsiteX29" fmla="*/ 2800909 w 4940166"/>
                <a:gd name="connsiteY29" fmla="*/ 2789124 h 3253944"/>
                <a:gd name="connsiteX30" fmla="*/ 2468804 w 4940166"/>
                <a:gd name="connsiteY30" fmla="*/ 2725624 h 3253944"/>
                <a:gd name="connsiteX31" fmla="*/ 2125269 w 4940166"/>
                <a:gd name="connsiteY31" fmla="*/ 2706574 h 3253944"/>
                <a:gd name="connsiteX32" fmla="*/ 1779829 w 4940166"/>
                <a:gd name="connsiteY32" fmla="*/ 2573224 h 3253944"/>
                <a:gd name="connsiteX33" fmla="*/ 1527097 w 4940166"/>
                <a:gd name="connsiteY33" fmla="*/ 2817065 h 3253944"/>
                <a:gd name="connsiteX34" fmla="*/ 1177849 w 4940166"/>
                <a:gd name="connsiteY34" fmla="*/ 2408124 h 3253944"/>
                <a:gd name="connsiteX35" fmla="*/ 1019099 w 4940166"/>
                <a:gd name="connsiteY35" fmla="*/ 1876629 h 3253944"/>
                <a:gd name="connsiteX36" fmla="*/ 593649 w 4940166"/>
                <a:gd name="connsiteY36" fmla="*/ 1637234 h 3253944"/>
                <a:gd name="connsiteX37" fmla="*/ 406959 w 4940166"/>
                <a:gd name="connsiteY37" fmla="*/ 1524204 h 3253944"/>
                <a:gd name="connsiteX38" fmla="*/ 174549 w 4940166"/>
                <a:gd name="connsiteY38" fmla="*/ 1094944 h 3253944"/>
                <a:gd name="connsiteX39" fmla="*/ 559 w 4940166"/>
                <a:gd name="connsiteY39" fmla="*/ 498044 h 3253944"/>
                <a:gd name="connsiteX40" fmla="*/ 121209 w 4940166"/>
                <a:gd name="connsiteY40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533447 w 4940166"/>
                <a:gd name="connsiteY7" fmla="*/ 2709115 h 3253944"/>
                <a:gd name="connsiteX8" fmla="*/ 1736014 w 4940166"/>
                <a:gd name="connsiteY8" fmla="*/ 2484324 h 3253944"/>
                <a:gd name="connsiteX9" fmla="*/ 2178609 w 4940166"/>
                <a:gd name="connsiteY9" fmla="*/ 2631644 h 3253944"/>
                <a:gd name="connsiteX10" fmla="*/ 2557069 w 4940166"/>
                <a:gd name="connsiteY10" fmla="*/ 2674824 h 3253944"/>
                <a:gd name="connsiteX11" fmla="*/ 3014269 w 4940166"/>
                <a:gd name="connsiteY11" fmla="*/ 2766264 h 3253944"/>
                <a:gd name="connsiteX12" fmla="*/ 3187624 w 4940166"/>
                <a:gd name="connsiteY12" fmla="*/ 2786584 h 3253944"/>
                <a:gd name="connsiteX13" fmla="*/ 3425749 w 4940166"/>
                <a:gd name="connsiteY13" fmla="*/ 2773884 h 3253944"/>
                <a:gd name="connsiteX14" fmla="*/ 3585769 w 4940166"/>
                <a:gd name="connsiteY14" fmla="*/ 2781504 h 3253944"/>
                <a:gd name="connsiteX15" fmla="*/ 3796589 w 4940166"/>
                <a:gd name="connsiteY15" fmla="*/ 2885644 h 3253944"/>
                <a:gd name="connsiteX16" fmla="*/ 4195369 w 4940166"/>
                <a:gd name="connsiteY16" fmla="*/ 2811984 h 3253944"/>
                <a:gd name="connsiteX17" fmla="*/ 4332529 w 4940166"/>
                <a:gd name="connsiteY17" fmla="*/ 2842464 h 3253944"/>
                <a:gd name="connsiteX18" fmla="*/ 4538269 w 4940166"/>
                <a:gd name="connsiteY18" fmla="*/ 2911044 h 3253944"/>
                <a:gd name="connsiteX19" fmla="*/ 4690669 w 4940166"/>
                <a:gd name="connsiteY19" fmla="*/ 2888184 h 3253944"/>
                <a:gd name="connsiteX20" fmla="*/ 4926889 w 4940166"/>
                <a:gd name="connsiteY20" fmla="*/ 3139644 h 3253944"/>
                <a:gd name="connsiteX21" fmla="*/ 4904029 w 4940166"/>
                <a:gd name="connsiteY21" fmla="*/ 3253944 h 3253944"/>
                <a:gd name="connsiteX22" fmla="*/ 4850689 w 4940166"/>
                <a:gd name="connsiteY22" fmla="*/ 3139644 h 3253944"/>
                <a:gd name="connsiteX23" fmla="*/ 4690669 w 4940166"/>
                <a:gd name="connsiteY23" fmla="*/ 2949144 h 3253944"/>
                <a:gd name="connsiteX24" fmla="*/ 4583989 w 4940166"/>
                <a:gd name="connsiteY24" fmla="*/ 2979624 h 3253944"/>
                <a:gd name="connsiteX25" fmla="*/ 4225849 w 4940166"/>
                <a:gd name="connsiteY25" fmla="*/ 2857704 h 3253944"/>
                <a:gd name="connsiteX26" fmla="*/ 3821989 w 4940166"/>
                <a:gd name="connsiteY26" fmla="*/ 2946604 h 3253944"/>
                <a:gd name="connsiteX27" fmla="*/ 3508299 w 4940166"/>
                <a:gd name="connsiteY27" fmla="*/ 2831034 h 3253944"/>
                <a:gd name="connsiteX28" fmla="*/ 3180639 w 4940166"/>
                <a:gd name="connsiteY28" fmla="*/ 2843099 h 3253944"/>
                <a:gd name="connsiteX29" fmla="*/ 2800909 w 4940166"/>
                <a:gd name="connsiteY29" fmla="*/ 2789124 h 3253944"/>
                <a:gd name="connsiteX30" fmla="*/ 2468804 w 4940166"/>
                <a:gd name="connsiteY30" fmla="*/ 2725624 h 3253944"/>
                <a:gd name="connsiteX31" fmla="*/ 2125269 w 4940166"/>
                <a:gd name="connsiteY31" fmla="*/ 2706574 h 3253944"/>
                <a:gd name="connsiteX32" fmla="*/ 1779829 w 4940166"/>
                <a:gd name="connsiteY32" fmla="*/ 2573224 h 3253944"/>
                <a:gd name="connsiteX33" fmla="*/ 1527097 w 4940166"/>
                <a:gd name="connsiteY33" fmla="*/ 2817065 h 3253944"/>
                <a:gd name="connsiteX34" fmla="*/ 1177849 w 4940166"/>
                <a:gd name="connsiteY34" fmla="*/ 2408124 h 3253944"/>
                <a:gd name="connsiteX35" fmla="*/ 1044499 w 4940166"/>
                <a:gd name="connsiteY35" fmla="*/ 1889329 h 3253944"/>
                <a:gd name="connsiteX36" fmla="*/ 593649 w 4940166"/>
                <a:gd name="connsiteY36" fmla="*/ 1637234 h 3253944"/>
                <a:gd name="connsiteX37" fmla="*/ 406959 w 4940166"/>
                <a:gd name="connsiteY37" fmla="*/ 1524204 h 3253944"/>
                <a:gd name="connsiteX38" fmla="*/ 174549 w 4940166"/>
                <a:gd name="connsiteY38" fmla="*/ 1094944 h 3253944"/>
                <a:gd name="connsiteX39" fmla="*/ 559 w 4940166"/>
                <a:gd name="connsiteY39" fmla="*/ 498044 h 3253944"/>
                <a:gd name="connsiteX40" fmla="*/ 121209 w 4940166"/>
                <a:gd name="connsiteY40" fmla="*/ 58624 h 3253944"/>
                <a:gd name="connsiteX0" fmla="*/ 121209 w 4940166"/>
                <a:gd name="connsiteY0" fmla="*/ 58624 h 3253944"/>
                <a:gd name="connsiteX1" fmla="*/ 180898 w 4940166"/>
                <a:gd name="connsiteY1" fmla="*/ 61164 h 3253944"/>
                <a:gd name="connsiteX2" fmla="*/ 103429 w 4940166"/>
                <a:gd name="connsiteY2" fmla="*/ 579324 h 3253944"/>
                <a:gd name="connsiteX3" fmla="*/ 367589 w 4940166"/>
                <a:gd name="connsiteY3" fmla="*/ 1340054 h 3253944"/>
                <a:gd name="connsiteX4" fmla="*/ 728269 w 4940166"/>
                <a:gd name="connsiteY4" fmla="*/ 1600404 h 3253944"/>
                <a:gd name="connsiteX5" fmla="*/ 1130224 w 4940166"/>
                <a:gd name="connsiteY5" fmla="*/ 1847419 h 3253944"/>
                <a:gd name="connsiteX6" fmla="*/ 1238809 w 4940166"/>
                <a:gd name="connsiteY6" fmla="*/ 2347164 h 3253944"/>
                <a:gd name="connsiteX7" fmla="*/ 1533447 w 4940166"/>
                <a:gd name="connsiteY7" fmla="*/ 2709115 h 3253944"/>
                <a:gd name="connsiteX8" fmla="*/ 1736014 w 4940166"/>
                <a:gd name="connsiteY8" fmla="*/ 2484324 h 3253944"/>
                <a:gd name="connsiteX9" fmla="*/ 2178609 w 4940166"/>
                <a:gd name="connsiteY9" fmla="*/ 2631644 h 3253944"/>
                <a:gd name="connsiteX10" fmla="*/ 2557069 w 4940166"/>
                <a:gd name="connsiteY10" fmla="*/ 2674824 h 3253944"/>
                <a:gd name="connsiteX11" fmla="*/ 3014269 w 4940166"/>
                <a:gd name="connsiteY11" fmla="*/ 2766264 h 3253944"/>
                <a:gd name="connsiteX12" fmla="*/ 3187624 w 4940166"/>
                <a:gd name="connsiteY12" fmla="*/ 2786584 h 3253944"/>
                <a:gd name="connsiteX13" fmla="*/ 3425749 w 4940166"/>
                <a:gd name="connsiteY13" fmla="*/ 2773884 h 3253944"/>
                <a:gd name="connsiteX14" fmla="*/ 3585769 w 4940166"/>
                <a:gd name="connsiteY14" fmla="*/ 2781504 h 3253944"/>
                <a:gd name="connsiteX15" fmla="*/ 3796589 w 4940166"/>
                <a:gd name="connsiteY15" fmla="*/ 2885644 h 3253944"/>
                <a:gd name="connsiteX16" fmla="*/ 4195369 w 4940166"/>
                <a:gd name="connsiteY16" fmla="*/ 2811984 h 3253944"/>
                <a:gd name="connsiteX17" fmla="*/ 4332529 w 4940166"/>
                <a:gd name="connsiteY17" fmla="*/ 2842464 h 3253944"/>
                <a:gd name="connsiteX18" fmla="*/ 4538269 w 4940166"/>
                <a:gd name="connsiteY18" fmla="*/ 2911044 h 3253944"/>
                <a:gd name="connsiteX19" fmla="*/ 4690669 w 4940166"/>
                <a:gd name="connsiteY19" fmla="*/ 2888184 h 3253944"/>
                <a:gd name="connsiteX20" fmla="*/ 4926889 w 4940166"/>
                <a:gd name="connsiteY20" fmla="*/ 3139644 h 3253944"/>
                <a:gd name="connsiteX21" fmla="*/ 4904029 w 4940166"/>
                <a:gd name="connsiteY21" fmla="*/ 3253944 h 3253944"/>
                <a:gd name="connsiteX22" fmla="*/ 4850689 w 4940166"/>
                <a:gd name="connsiteY22" fmla="*/ 3139644 h 3253944"/>
                <a:gd name="connsiteX23" fmla="*/ 4690669 w 4940166"/>
                <a:gd name="connsiteY23" fmla="*/ 2949144 h 3253944"/>
                <a:gd name="connsiteX24" fmla="*/ 4583989 w 4940166"/>
                <a:gd name="connsiteY24" fmla="*/ 2979624 h 3253944"/>
                <a:gd name="connsiteX25" fmla="*/ 4225849 w 4940166"/>
                <a:gd name="connsiteY25" fmla="*/ 2857704 h 3253944"/>
                <a:gd name="connsiteX26" fmla="*/ 3821989 w 4940166"/>
                <a:gd name="connsiteY26" fmla="*/ 2946604 h 3253944"/>
                <a:gd name="connsiteX27" fmla="*/ 3508299 w 4940166"/>
                <a:gd name="connsiteY27" fmla="*/ 2831034 h 3253944"/>
                <a:gd name="connsiteX28" fmla="*/ 3180639 w 4940166"/>
                <a:gd name="connsiteY28" fmla="*/ 2843099 h 3253944"/>
                <a:gd name="connsiteX29" fmla="*/ 2800909 w 4940166"/>
                <a:gd name="connsiteY29" fmla="*/ 2789124 h 3253944"/>
                <a:gd name="connsiteX30" fmla="*/ 2468804 w 4940166"/>
                <a:gd name="connsiteY30" fmla="*/ 2725624 h 3253944"/>
                <a:gd name="connsiteX31" fmla="*/ 2125269 w 4940166"/>
                <a:gd name="connsiteY31" fmla="*/ 2706574 h 3253944"/>
                <a:gd name="connsiteX32" fmla="*/ 1779829 w 4940166"/>
                <a:gd name="connsiteY32" fmla="*/ 2573224 h 3253944"/>
                <a:gd name="connsiteX33" fmla="*/ 1527097 w 4940166"/>
                <a:gd name="connsiteY33" fmla="*/ 2817065 h 3253944"/>
                <a:gd name="connsiteX34" fmla="*/ 1177849 w 4940166"/>
                <a:gd name="connsiteY34" fmla="*/ 2408124 h 3253944"/>
                <a:gd name="connsiteX35" fmla="*/ 1044499 w 4940166"/>
                <a:gd name="connsiteY35" fmla="*/ 1889329 h 3253944"/>
                <a:gd name="connsiteX36" fmla="*/ 593649 w 4940166"/>
                <a:gd name="connsiteY36" fmla="*/ 1637234 h 3253944"/>
                <a:gd name="connsiteX37" fmla="*/ 394259 w 4940166"/>
                <a:gd name="connsiteY37" fmla="*/ 1498804 h 3253944"/>
                <a:gd name="connsiteX38" fmla="*/ 174549 w 4940166"/>
                <a:gd name="connsiteY38" fmla="*/ 1094944 h 3253944"/>
                <a:gd name="connsiteX39" fmla="*/ 559 w 4940166"/>
                <a:gd name="connsiteY39" fmla="*/ 498044 h 3253944"/>
                <a:gd name="connsiteX40" fmla="*/ 121209 w 4940166"/>
                <a:gd name="connsiteY40" fmla="*/ 58624 h 3253944"/>
                <a:gd name="connsiteX0" fmla="*/ 102259 w 4921216"/>
                <a:gd name="connsiteY0" fmla="*/ 60963 h 3256283"/>
                <a:gd name="connsiteX1" fmla="*/ 161948 w 4921216"/>
                <a:gd name="connsiteY1" fmla="*/ 63503 h 3256283"/>
                <a:gd name="connsiteX2" fmla="*/ 84479 w 4921216"/>
                <a:gd name="connsiteY2" fmla="*/ 581663 h 3256283"/>
                <a:gd name="connsiteX3" fmla="*/ 348639 w 4921216"/>
                <a:gd name="connsiteY3" fmla="*/ 1342393 h 3256283"/>
                <a:gd name="connsiteX4" fmla="*/ 709319 w 4921216"/>
                <a:gd name="connsiteY4" fmla="*/ 1602743 h 3256283"/>
                <a:gd name="connsiteX5" fmla="*/ 1111274 w 4921216"/>
                <a:gd name="connsiteY5" fmla="*/ 1849758 h 3256283"/>
                <a:gd name="connsiteX6" fmla="*/ 1219859 w 4921216"/>
                <a:gd name="connsiteY6" fmla="*/ 2349503 h 3256283"/>
                <a:gd name="connsiteX7" fmla="*/ 1514497 w 4921216"/>
                <a:gd name="connsiteY7" fmla="*/ 2711454 h 3256283"/>
                <a:gd name="connsiteX8" fmla="*/ 1717064 w 4921216"/>
                <a:gd name="connsiteY8" fmla="*/ 2486663 h 3256283"/>
                <a:gd name="connsiteX9" fmla="*/ 2159659 w 4921216"/>
                <a:gd name="connsiteY9" fmla="*/ 2633983 h 3256283"/>
                <a:gd name="connsiteX10" fmla="*/ 2538119 w 4921216"/>
                <a:gd name="connsiteY10" fmla="*/ 2677163 h 3256283"/>
                <a:gd name="connsiteX11" fmla="*/ 2995319 w 4921216"/>
                <a:gd name="connsiteY11" fmla="*/ 2768603 h 3256283"/>
                <a:gd name="connsiteX12" fmla="*/ 3168674 w 4921216"/>
                <a:gd name="connsiteY12" fmla="*/ 2788923 h 3256283"/>
                <a:gd name="connsiteX13" fmla="*/ 3406799 w 4921216"/>
                <a:gd name="connsiteY13" fmla="*/ 2776223 h 3256283"/>
                <a:gd name="connsiteX14" fmla="*/ 3566819 w 4921216"/>
                <a:gd name="connsiteY14" fmla="*/ 2783843 h 3256283"/>
                <a:gd name="connsiteX15" fmla="*/ 3777639 w 4921216"/>
                <a:gd name="connsiteY15" fmla="*/ 2887983 h 3256283"/>
                <a:gd name="connsiteX16" fmla="*/ 4176419 w 4921216"/>
                <a:gd name="connsiteY16" fmla="*/ 2814323 h 3256283"/>
                <a:gd name="connsiteX17" fmla="*/ 4313579 w 4921216"/>
                <a:gd name="connsiteY17" fmla="*/ 2844803 h 3256283"/>
                <a:gd name="connsiteX18" fmla="*/ 4519319 w 4921216"/>
                <a:gd name="connsiteY18" fmla="*/ 2913383 h 3256283"/>
                <a:gd name="connsiteX19" fmla="*/ 4671719 w 4921216"/>
                <a:gd name="connsiteY19" fmla="*/ 2890523 h 3256283"/>
                <a:gd name="connsiteX20" fmla="*/ 4907939 w 4921216"/>
                <a:gd name="connsiteY20" fmla="*/ 3141983 h 3256283"/>
                <a:gd name="connsiteX21" fmla="*/ 4885079 w 4921216"/>
                <a:gd name="connsiteY21" fmla="*/ 3256283 h 3256283"/>
                <a:gd name="connsiteX22" fmla="*/ 4831739 w 4921216"/>
                <a:gd name="connsiteY22" fmla="*/ 3141983 h 3256283"/>
                <a:gd name="connsiteX23" fmla="*/ 4671719 w 4921216"/>
                <a:gd name="connsiteY23" fmla="*/ 2951483 h 3256283"/>
                <a:gd name="connsiteX24" fmla="*/ 4565039 w 4921216"/>
                <a:gd name="connsiteY24" fmla="*/ 2981963 h 3256283"/>
                <a:gd name="connsiteX25" fmla="*/ 4206899 w 4921216"/>
                <a:gd name="connsiteY25" fmla="*/ 2860043 h 3256283"/>
                <a:gd name="connsiteX26" fmla="*/ 3803039 w 4921216"/>
                <a:gd name="connsiteY26" fmla="*/ 2948943 h 3256283"/>
                <a:gd name="connsiteX27" fmla="*/ 3489349 w 4921216"/>
                <a:gd name="connsiteY27" fmla="*/ 2833373 h 3256283"/>
                <a:gd name="connsiteX28" fmla="*/ 3161689 w 4921216"/>
                <a:gd name="connsiteY28" fmla="*/ 2845438 h 3256283"/>
                <a:gd name="connsiteX29" fmla="*/ 2781959 w 4921216"/>
                <a:gd name="connsiteY29" fmla="*/ 2791463 h 3256283"/>
                <a:gd name="connsiteX30" fmla="*/ 2449854 w 4921216"/>
                <a:gd name="connsiteY30" fmla="*/ 2727963 h 3256283"/>
                <a:gd name="connsiteX31" fmla="*/ 2106319 w 4921216"/>
                <a:gd name="connsiteY31" fmla="*/ 2708913 h 3256283"/>
                <a:gd name="connsiteX32" fmla="*/ 1760879 w 4921216"/>
                <a:gd name="connsiteY32" fmla="*/ 2575563 h 3256283"/>
                <a:gd name="connsiteX33" fmla="*/ 1508147 w 4921216"/>
                <a:gd name="connsiteY33" fmla="*/ 2819404 h 3256283"/>
                <a:gd name="connsiteX34" fmla="*/ 1158899 w 4921216"/>
                <a:gd name="connsiteY34" fmla="*/ 2410463 h 3256283"/>
                <a:gd name="connsiteX35" fmla="*/ 1025549 w 4921216"/>
                <a:gd name="connsiteY35" fmla="*/ 1891668 h 3256283"/>
                <a:gd name="connsiteX36" fmla="*/ 574699 w 4921216"/>
                <a:gd name="connsiteY36" fmla="*/ 1639573 h 3256283"/>
                <a:gd name="connsiteX37" fmla="*/ 375309 w 4921216"/>
                <a:gd name="connsiteY37" fmla="*/ 1501143 h 3256283"/>
                <a:gd name="connsiteX38" fmla="*/ 155599 w 4921216"/>
                <a:gd name="connsiteY38" fmla="*/ 1097283 h 3256283"/>
                <a:gd name="connsiteX39" fmla="*/ 659 w 4921216"/>
                <a:gd name="connsiteY39" fmla="*/ 538483 h 3256283"/>
                <a:gd name="connsiteX40" fmla="*/ 102259 w 4921216"/>
                <a:gd name="connsiteY40" fmla="*/ 60963 h 3256283"/>
                <a:gd name="connsiteX0" fmla="*/ 102259 w 4921216"/>
                <a:gd name="connsiteY0" fmla="*/ 60963 h 3256283"/>
                <a:gd name="connsiteX1" fmla="*/ 161948 w 4921216"/>
                <a:gd name="connsiteY1" fmla="*/ 63503 h 3256283"/>
                <a:gd name="connsiteX2" fmla="*/ 84479 w 4921216"/>
                <a:gd name="connsiteY2" fmla="*/ 581663 h 3256283"/>
                <a:gd name="connsiteX3" fmla="*/ 348639 w 4921216"/>
                <a:gd name="connsiteY3" fmla="*/ 1342393 h 3256283"/>
                <a:gd name="connsiteX4" fmla="*/ 709319 w 4921216"/>
                <a:gd name="connsiteY4" fmla="*/ 1602743 h 3256283"/>
                <a:gd name="connsiteX5" fmla="*/ 1111274 w 4921216"/>
                <a:gd name="connsiteY5" fmla="*/ 1849758 h 3256283"/>
                <a:gd name="connsiteX6" fmla="*/ 1219859 w 4921216"/>
                <a:gd name="connsiteY6" fmla="*/ 2349503 h 3256283"/>
                <a:gd name="connsiteX7" fmla="*/ 1514497 w 4921216"/>
                <a:gd name="connsiteY7" fmla="*/ 2711454 h 3256283"/>
                <a:gd name="connsiteX8" fmla="*/ 1717064 w 4921216"/>
                <a:gd name="connsiteY8" fmla="*/ 2486663 h 3256283"/>
                <a:gd name="connsiteX9" fmla="*/ 2159659 w 4921216"/>
                <a:gd name="connsiteY9" fmla="*/ 2633983 h 3256283"/>
                <a:gd name="connsiteX10" fmla="*/ 2538119 w 4921216"/>
                <a:gd name="connsiteY10" fmla="*/ 2677163 h 3256283"/>
                <a:gd name="connsiteX11" fmla="*/ 2919119 w 4921216"/>
                <a:gd name="connsiteY11" fmla="*/ 2670178 h 3256283"/>
                <a:gd name="connsiteX12" fmla="*/ 3168674 w 4921216"/>
                <a:gd name="connsiteY12" fmla="*/ 2788923 h 3256283"/>
                <a:gd name="connsiteX13" fmla="*/ 3406799 w 4921216"/>
                <a:gd name="connsiteY13" fmla="*/ 2776223 h 3256283"/>
                <a:gd name="connsiteX14" fmla="*/ 3566819 w 4921216"/>
                <a:gd name="connsiteY14" fmla="*/ 2783843 h 3256283"/>
                <a:gd name="connsiteX15" fmla="*/ 3777639 w 4921216"/>
                <a:gd name="connsiteY15" fmla="*/ 2887983 h 3256283"/>
                <a:gd name="connsiteX16" fmla="*/ 4176419 w 4921216"/>
                <a:gd name="connsiteY16" fmla="*/ 2814323 h 3256283"/>
                <a:gd name="connsiteX17" fmla="*/ 4313579 w 4921216"/>
                <a:gd name="connsiteY17" fmla="*/ 2844803 h 3256283"/>
                <a:gd name="connsiteX18" fmla="*/ 4519319 w 4921216"/>
                <a:gd name="connsiteY18" fmla="*/ 2913383 h 3256283"/>
                <a:gd name="connsiteX19" fmla="*/ 4671719 w 4921216"/>
                <a:gd name="connsiteY19" fmla="*/ 2890523 h 3256283"/>
                <a:gd name="connsiteX20" fmla="*/ 4907939 w 4921216"/>
                <a:gd name="connsiteY20" fmla="*/ 3141983 h 3256283"/>
                <a:gd name="connsiteX21" fmla="*/ 4885079 w 4921216"/>
                <a:gd name="connsiteY21" fmla="*/ 3256283 h 3256283"/>
                <a:gd name="connsiteX22" fmla="*/ 4831739 w 4921216"/>
                <a:gd name="connsiteY22" fmla="*/ 3141983 h 3256283"/>
                <a:gd name="connsiteX23" fmla="*/ 4671719 w 4921216"/>
                <a:gd name="connsiteY23" fmla="*/ 2951483 h 3256283"/>
                <a:gd name="connsiteX24" fmla="*/ 4565039 w 4921216"/>
                <a:gd name="connsiteY24" fmla="*/ 2981963 h 3256283"/>
                <a:gd name="connsiteX25" fmla="*/ 4206899 w 4921216"/>
                <a:gd name="connsiteY25" fmla="*/ 2860043 h 3256283"/>
                <a:gd name="connsiteX26" fmla="*/ 3803039 w 4921216"/>
                <a:gd name="connsiteY26" fmla="*/ 2948943 h 3256283"/>
                <a:gd name="connsiteX27" fmla="*/ 3489349 w 4921216"/>
                <a:gd name="connsiteY27" fmla="*/ 2833373 h 3256283"/>
                <a:gd name="connsiteX28" fmla="*/ 3161689 w 4921216"/>
                <a:gd name="connsiteY28" fmla="*/ 2845438 h 3256283"/>
                <a:gd name="connsiteX29" fmla="*/ 2781959 w 4921216"/>
                <a:gd name="connsiteY29" fmla="*/ 2791463 h 3256283"/>
                <a:gd name="connsiteX30" fmla="*/ 2449854 w 4921216"/>
                <a:gd name="connsiteY30" fmla="*/ 2727963 h 3256283"/>
                <a:gd name="connsiteX31" fmla="*/ 2106319 w 4921216"/>
                <a:gd name="connsiteY31" fmla="*/ 2708913 h 3256283"/>
                <a:gd name="connsiteX32" fmla="*/ 1760879 w 4921216"/>
                <a:gd name="connsiteY32" fmla="*/ 2575563 h 3256283"/>
                <a:gd name="connsiteX33" fmla="*/ 1508147 w 4921216"/>
                <a:gd name="connsiteY33" fmla="*/ 2819404 h 3256283"/>
                <a:gd name="connsiteX34" fmla="*/ 1158899 w 4921216"/>
                <a:gd name="connsiteY34" fmla="*/ 2410463 h 3256283"/>
                <a:gd name="connsiteX35" fmla="*/ 1025549 w 4921216"/>
                <a:gd name="connsiteY35" fmla="*/ 1891668 h 3256283"/>
                <a:gd name="connsiteX36" fmla="*/ 574699 w 4921216"/>
                <a:gd name="connsiteY36" fmla="*/ 1639573 h 3256283"/>
                <a:gd name="connsiteX37" fmla="*/ 375309 w 4921216"/>
                <a:gd name="connsiteY37" fmla="*/ 1501143 h 3256283"/>
                <a:gd name="connsiteX38" fmla="*/ 155599 w 4921216"/>
                <a:gd name="connsiteY38" fmla="*/ 1097283 h 3256283"/>
                <a:gd name="connsiteX39" fmla="*/ 659 w 4921216"/>
                <a:gd name="connsiteY39" fmla="*/ 538483 h 3256283"/>
                <a:gd name="connsiteX40" fmla="*/ 102259 w 4921216"/>
                <a:gd name="connsiteY40" fmla="*/ 60963 h 3256283"/>
                <a:gd name="connsiteX0" fmla="*/ 102259 w 4921216"/>
                <a:gd name="connsiteY0" fmla="*/ 60963 h 3256283"/>
                <a:gd name="connsiteX1" fmla="*/ 161948 w 4921216"/>
                <a:gd name="connsiteY1" fmla="*/ 63503 h 3256283"/>
                <a:gd name="connsiteX2" fmla="*/ 84479 w 4921216"/>
                <a:gd name="connsiteY2" fmla="*/ 581663 h 3256283"/>
                <a:gd name="connsiteX3" fmla="*/ 348639 w 4921216"/>
                <a:gd name="connsiteY3" fmla="*/ 1342393 h 3256283"/>
                <a:gd name="connsiteX4" fmla="*/ 709319 w 4921216"/>
                <a:gd name="connsiteY4" fmla="*/ 1602743 h 3256283"/>
                <a:gd name="connsiteX5" fmla="*/ 1111274 w 4921216"/>
                <a:gd name="connsiteY5" fmla="*/ 1849758 h 3256283"/>
                <a:gd name="connsiteX6" fmla="*/ 1219859 w 4921216"/>
                <a:gd name="connsiteY6" fmla="*/ 2349503 h 3256283"/>
                <a:gd name="connsiteX7" fmla="*/ 1514497 w 4921216"/>
                <a:gd name="connsiteY7" fmla="*/ 2711454 h 3256283"/>
                <a:gd name="connsiteX8" fmla="*/ 1717064 w 4921216"/>
                <a:gd name="connsiteY8" fmla="*/ 2486663 h 3256283"/>
                <a:gd name="connsiteX9" fmla="*/ 2159659 w 4921216"/>
                <a:gd name="connsiteY9" fmla="*/ 2633983 h 3256283"/>
                <a:gd name="connsiteX10" fmla="*/ 2538119 w 4921216"/>
                <a:gd name="connsiteY10" fmla="*/ 2677163 h 3256283"/>
                <a:gd name="connsiteX11" fmla="*/ 2919119 w 4921216"/>
                <a:gd name="connsiteY11" fmla="*/ 2670178 h 3256283"/>
                <a:gd name="connsiteX12" fmla="*/ 3168674 w 4921216"/>
                <a:gd name="connsiteY12" fmla="*/ 2788923 h 3256283"/>
                <a:gd name="connsiteX13" fmla="*/ 3406799 w 4921216"/>
                <a:gd name="connsiteY13" fmla="*/ 2776223 h 3256283"/>
                <a:gd name="connsiteX14" fmla="*/ 3566819 w 4921216"/>
                <a:gd name="connsiteY14" fmla="*/ 2783843 h 3256283"/>
                <a:gd name="connsiteX15" fmla="*/ 3777639 w 4921216"/>
                <a:gd name="connsiteY15" fmla="*/ 2887983 h 3256283"/>
                <a:gd name="connsiteX16" fmla="*/ 4176419 w 4921216"/>
                <a:gd name="connsiteY16" fmla="*/ 2814323 h 3256283"/>
                <a:gd name="connsiteX17" fmla="*/ 4313579 w 4921216"/>
                <a:gd name="connsiteY17" fmla="*/ 2844803 h 3256283"/>
                <a:gd name="connsiteX18" fmla="*/ 4519319 w 4921216"/>
                <a:gd name="connsiteY18" fmla="*/ 2913383 h 3256283"/>
                <a:gd name="connsiteX19" fmla="*/ 4671719 w 4921216"/>
                <a:gd name="connsiteY19" fmla="*/ 2890523 h 3256283"/>
                <a:gd name="connsiteX20" fmla="*/ 4907939 w 4921216"/>
                <a:gd name="connsiteY20" fmla="*/ 3141983 h 3256283"/>
                <a:gd name="connsiteX21" fmla="*/ 4885079 w 4921216"/>
                <a:gd name="connsiteY21" fmla="*/ 3256283 h 3256283"/>
                <a:gd name="connsiteX22" fmla="*/ 4831739 w 4921216"/>
                <a:gd name="connsiteY22" fmla="*/ 3141983 h 3256283"/>
                <a:gd name="connsiteX23" fmla="*/ 4671719 w 4921216"/>
                <a:gd name="connsiteY23" fmla="*/ 2951483 h 3256283"/>
                <a:gd name="connsiteX24" fmla="*/ 4565039 w 4921216"/>
                <a:gd name="connsiteY24" fmla="*/ 2981963 h 3256283"/>
                <a:gd name="connsiteX25" fmla="*/ 4206899 w 4921216"/>
                <a:gd name="connsiteY25" fmla="*/ 2860043 h 3256283"/>
                <a:gd name="connsiteX26" fmla="*/ 3803039 w 4921216"/>
                <a:gd name="connsiteY26" fmla="*/ 2948943 h 3256283"/>
                <a:gd name="connsiteX27" fmla="*/ 3489349 w 4921216"/>
                <a:gd name="connsiteY27" fmla="*/ 2833373 h 3256283"/>
                <a:gd name="connsiteX28" fmla="*/ 3161689 w 4921216"/>
                <a:gd name="connsiteY28" fmla="*/ 2845438 h 3256283"/>
                <a:gd name="connsiteX29" fmla="*/ 2845459 w 4921216"/>
                <a:gd name="connsiteY29" fmla="*/ 2731138 h 3256283"/>
                <a:gd name="connsiteX30" fmla="*/ 2449854 w 4921216"/>
                <a:gd name="connsiteY30" fmla="*/ 2727963 h 3256283"/>
                <a:gd name="connsiteX31" fmla="*/ 2106319 w 4921216"/>
                <a:gd name="connsiteY31" fmla="*/ 2708913 h 3256283"/>
                <a:gd name="connsiteX32" fmla="*/ 1760879 w 4921216"/>
                <a:gd name="connsiteY32" fmla="*/ 2575563 h 3256283"/>
                <a:gd name="connsiteX33" fmla="*/ 1508147 w 4921216"/>
                <a:gd name="connsiteY33" fmla="*/ 2819404 h 3256283"/>
                <a:gd name="connsiteX34" fmla="*/ 1158899 w 4921216"/>
                <a:gd name="connsiteY34" fmla="*/ 2410463 h 3256283"/>
                <a:gd name="connsiteX35" fmla="*/ 1025549 w 4921216"/>
                <a:gd name="connsiteY35" fmla="*/ 1891668 h 3256283"/>
                <a:gd name="connsiteX36" fmla="*/ 574699 w 4921216"/>
                <a:gd name="connsiteY36" fmla="*/ 1639573 h 3256283"/>
                <a:gd name="connsiteX37" fmla="*/ 375309 w 4921216"/>
                <a:gd name="connsiteY37" fmla="*/ 1501143 h 3256283"/>
                <a:gd name="connsiteX38" fmla="*/ 155599 w 4921216"/>
                <a:gd name="connsiteY38" fmla="*/ 1097283 h 3256283"/>
                <a:gd name="connsiteX39" fmla="*/ 659 w 4921216"/>
                <a:gd name="connsiteY39" fmla="*/ 538483 h 3256283"/>
                <a:gd name="connsiteX40" fmla="*/ 102259 w 4921216"/>
                <a:gd name="connsiteY40" fmla="*/ 60963 h 3256283"/>
                <a:gd name="connsiteX0" fmla="*/ 102259 w 4921216"/>
                <a:gd name="connsiteY0" fmla="*/ 60963 h 3256283"/>
                <a:gd name="connsiteX1" fmla="*/ 161948 w 4921216"/>
                <a:gd name="connsiteY1" fmla="*/ 63503 h 3256283"/>
                <a:gd name="connsiteX2" fmla="*/ 84479 w 4921216"/>
                <a:gd name="connsiteY2" fmla="*/ 581663 h 3256283"/>
                <a:gd name="connsiteX3" fmla="*/ 348639 w 4921216"/>
                <a:gd name="connsiteY3" fmla="*/ 1342393 h 3256283"/>
                <a:gd name="connsiteX4" fmla="*/ 709319 w 4921216"/>
                <a:gd name="connsiteY4" fmla="*/ 1602743 h 3256283"/>
                <a:gd name="connsiteX5" fmla="*/ 1111274 w 4921216"/>
                <a:gd name="connsiteY5" fmla="*/ 1849758 h 3256283"/>
                <a:gd name="connsiteX6" fmla="*/ 1219859 w 4921216"/>
                <a:gd name="connsiteY6" fmla="*/ 2349503 h 3256283"/>
                <a:gd name="connsiteX7" fmla="*/ 1514497 w 4921216"/>
                <a:gd name="connsiteY7" fmla="*/ 2711454 h 3256283"/>
                <a:gd name="connsiteX8" fmla="*/ 1717064 w 4921216"/>
                <a:gd name="connsiteY8" fmla="*/ 2486663 h 3256283"/>
                <a:gd name="connsiteX9" fmla="*/ 2159659 w 4921216"/>
                <a:gd name="connsiteY9" fmla="*/ 2633983 h 3256283"/>
                <a:gd name="connsiteX10" fmla="*/ 2484144 w 4921216"/>
                <a:gd name="connsiteY10" fmla="*/ 2677163 h 3256283"/>
                <a:gd name="connsiteX11" fmla="*/ 2919119 w 4921216"/>
                <a:gd name="connsiteY11" fmla="*/ 2670178 h 3256283"/>
                <a:gd name="connsiteX12" fmla="*/ 3168674 w 4921216"/>
                <a:gd name="connsiteY12" fmla="*/ 2788923 h 3256283"/>
                <a:gd name="connsiteX13" fmla="*/ 3406799 w 4921216"/>
                <a:gd name="connsiteY13" fmla="*/ 2776223 h 3256283"/>
                <a:gd name="connsiteX14" fmla="*/ 3566819 w 4921216"/>
                <a:gd name="connsiteY14" fmla="*/ 2783843 h 3256283"/>
                <a:gd name="connsiteX15" fmla="*/ 3777639 w 4921216"/>
                <a:gd name="connsiteY15" fmla="*/ 2887983 h 3256283"/>
                <a:gd name="connsiteX16" fmla="*/ 4176419 w 4921216"/>
                <a:gd name="connsiteY16" fmla="*/ 2814323 h 3256283"/>
                <a:gd name="connsiteX17" fmla="*/ 4313579 w 4921216"/>
                <a:gd name="connsiteY17" fmla="*/ 2844803 h 3256283"/>
                <a:gd name="connsiteX18" fmla="*/ 4519319 w 4921216"/>
                <a:gd name="connsiteY18" fmla="*/ 2913383 h 3256283"/>
                <a:gd name="connsiteX19" fmla="*/ 4671719 w 4921216"/>
                <a:gd name="connsiteY19" fmla="*/ 2890523 h 3256283"/>
                <a:gd name="connsiteX20" fmla="*/ 4907939 w 4921216"/>
                <a:gd name="connsiteY20" fmla="*/ 3141983 h 3256283"/>
                <a:gd name="connsiteX21" fmla="*/ 4885079 w 4921216"/>
                <a:gd name="connsiteY21" fmla="*/ 3256283 h 3256283"/>
                <a:gd name="connsiteX22" fmla="*/ 4831739 w 4921216"/>
                <a:gd name="connsiteY22" fmla="*/ 3141983 h 3256283"/>
                <a:gd name="connsiteX23" fmla="*/ 4671719 w 4921216"/>
                <a:gd name="connsiteY23" fmla="*/ 2951483 h 3256283"/>
                <a:gd name="connsiteX24" fmla="*/ 4565039 w 4921216"/>
                <a:gd name="connsiteY24" fmla="*/ 2981963 h 3256283"/>
                <a:gd name="connsiteX25" fmla="*/ 4206899 w 4921216"/>
                <a:gd name="connsiteY25" fmla="*/ 2860043 h 3256283"/>
                <a:gd name="connsiteX26" fmla="*/ 3803039 w 4921216"/>
                <a:gd name="connsiteY26" fmla="*/ 2948943 h 3256283"/>
                <a:gd name="connsiteX27" fmla="*/ 3489349 w 4921216"/>
                <a:gd name="connsiteY27" fmla="*/ 2833373 h 3256283"/>
                <a:gd name="connsiteX28" fmla="*/ 3161689 w 4921216"/>
                <a:gd name="connsiteY28" fmla="*/ 2845438 h 3256283"/>
                <a:gd name="connsiteX29" fmla="*/ 2845459 w 4921216"/>
                <a:gd name="connsiteY29" fmla="*/ 2731138 h 3256283"/>
                <a:gd name="connsiteX30" fmla="*/ 2449854 w 4921216"/>
                <a:gd name="connsiteY30" fmla="*/ 2727963 h 3256283"/>
                <a:gd name="connsiteX31" fmla="*/ 2106319 w 4921216"/>
                <a:gd name="connsiteY31" fmla="*/ 2708913 h 3256283"/>
                <a:gd name="connsiteX32" fmla="*/ 1760879 w 4921216"/>
                <a:gd name="connsiteY32" fmla="*/ 2575563 h 3256283"/>
                <a:gd name="connsiteX33" fmla="*/ 1508147 w 4921216"/>
                <a:gd name="connsiteY33" fmla="*/ 2819404 h 3256283"/>
                <a:gd name="connsiteX34" fmla="*/ 1158899 w 4921216"/>
                <a:gd name="connsiteY34" fmla="*/ 2410463 h 3256283"/>
                <a:gd name="connsiteX35" fmla="*/ 1025549 w 4921216"/>
                <a:gd name="connsiteY35" fmla="*/ 1891668 h 3256283"/>
                <a:gd name="connsiteX36" fmla="*/ 574699 w 4921216"/>
                <a:gd name="connsiteY36" fmla="*/ 1639573 h 3256283"/>
                <a:gd name="connsiteX37" fmla="*/ 375309 w 4921216"/>
                <a:gd name="connsiteY37" fmla="*/ 1501143 h 3256283"/>
                <a:gd name="connsiteX38" fmla="*/ 155599 w 4921216"/>
                <a:gd name="connsiteY38" fmla="*/ 1097283 h 3256283"/>
                <a:gd name="connsiteX39" fmla="*/ 659 w 4921216"/>
                <a:gd name="connsiteY39" fmla="*/ 538483 h 3256283"/>
                <a:gd name="connsiteX40" fmla="*/ 102259 w 4921216"/>
                <a:gd name="connsiteY40" fmla="*/ 60963 h 3256283"/>
                <a:gd name="connsiteX0" fmla="*/ 102259 w 4921216"/>
                <a:gd name="connsiteY0" fmla="*/ 60963 h 3256283"/>
                <a:gd name="connsiteX1" fmla="*/ 161948 w 4921216"/>
                <a:gd name="connsiteY1" fmla="*/ 63503 h 3256283"/>
                <a:gd name="connsiteX2" fmla="*/ 84479 w 4921216"/>
                <a:gd name="connsiteY2" fmla="*/ 581663 h 3256283"/>
                <a:gd name="connsiteX3" fmla="*/ 348639 w 4921216"/>
                <a:gd name="connsiteY3" fmla="*/ 1342393 h 3256283"/>
                <a:gd name="connsiteX4" fmla="*/ 709319 w 4921216"/>
                <a:gd name="connsiteY4" fmla="*/ 1602743 h 3256283"/>
                <a:gd name="connsiteX5" fmla="*/ 1111274 w 4921216"/>
                <a:gd name="connsiteY5" fmla="*/ 1849758 h 3256283"/>
                <a:gd name="connsiteX6" fmla="*/ 1219859 w 4921216"/>
                <a:gd name="connsiteY6" fmla="*/ 2349503 h 3256283"/>
                <a:gd name="connsiteX7" fmla="*/ 1514497 w 4921216"/>
                <a:gd name="connsiteY7" fmla="*/ 2711454 h 3256283"/>
                <a:gd name="connsiteX8" fmla="*/ 1717064 w 4921216"/>
                <a:gd name="connsiteY8" fmla="*/ 2486663 h 3256283"/>
                <a:gd name="connsiteX9" fmla="*/ 2159659 w 4921216"/>
                <a:gd name="connsiteY9" fmla="*/ 2633983 h 3256283"/>
                <a:gd name="connsiteX10" fmla="*/ 2484144 w 4921216"/>
                <a:gd name="connsiteY10" fmla="*/ 2677163 h 3256283"/>
                <a:gd name="connsiteX11" fmla="*/ 2919119 w 4921216"/>
                <a:gd name="connsiteY11" fmla="*/ 2670178 h 3256283"/>
                <a:gd name="connsiteX12" fmla="*/ 3168674 w 4921216"/>
                <a:gd name="connsiteY12" fmla="*/ 2788923 h 3256283"/>
                <a:gd name="connsiteX13" fmla="*/ 3406799 w 4921216"/>
                <a:gd name="connsiteY13" fmla="*/ 2776223 h 3256283"/>
                <a:gd name="connsiteX14" fmla="*/ 3566819 w 4921216"/>
                <a:gd name="connsiteY14" fmla="*/ 2783843 h 3256283"/>
                <a:gd name="connsiteX15" fmla="*/ 3777639 w 4921216"/>
                <a:gd name="connsiteY15" fmla="*/ 2887983 h 3256283"/>
                <a:gd name="connsiteX16" fmla="*/ 4176419 w 4921216"/>
                <a:gd name="connsiteY16" fmla="*/ 2814323 h 3256283"/>
                <a:gd name="connsiteX17" fmla="*/ 4313579 w 4921216"/>
                <a:gd name="connsiteY17" fmla="*/ 2844803 h 3256283"/>
                <a:gd name="connsiteX18" fmla="*/ 4519319 w 4921216"/>
                <a:gd name="connsiteY18" fmla="*/ 2913383 h 3256283"/>
                <a:gd name="connsiteX19" fmla="*/ 4671719 w 4921216"/>
                <a:gd name="connsiteY19" fmla="*/ 2890523 h 3256283"/>
                <a:gd name="connsiteX20" fmla="*/ 4907939 w 4921216"/>
                <a:gd name="connsiteY20" fmla="*/ 3141983 h 3256283"/>
                <a:gd name="connsiteX21" fmla="*/ 4885079 w 4921216"/>
                <a:gd name="connsiteY21" fmla="*/ 3256283 h 3256283"/>
                <a:gd name="connsiteX22" fmla="*/ 4831739 w 4921216"/>
                <a:gd name="connsiteY22" fmla="*/ 3141983 h 3256283"/>
                <a:gd name="connsiteX23" fmla="*/ 4671719 w 4921216"/>
                <a:gd name="connsiteY23" fmla="*/ 2951483 h 3256283"/>
                <a:gd name="connsiteX24" fmla="*/ 4565039 w 4921216"/>
                <a:gd name="connsiteY24" fmla="*/ 2981963 h 3256283"/>
                <a:gd name="connsiteX25" fmla="*/ 4206899 w 4921216"/>
                <a:gd name="connsiteY25" fmla="*/ 2860043 h 3256283"/>
                <a:gd name="connsiteX26" fmla="*/ 3803039 w 4921216"/>
                <a:gd name="connsiteY26" fmla="*/ 2948943 h 3256283"/>
                <a:gd name="connsiteX27" fmla="*/ 3489349 w 4921216"/>
                <a:gd name="connsiteY27" fmla="*/ 2833373 h 3256283"/>
                <a:gd name="connsiteX28" fmla="*/ 3161689 w 4921216"/>
                <a:gd name="connsiteY28" fmla="*/ 2845438 h 3256283"/>
                <a:gd name="connsiteX29" fmla="*/ 2845459 w 4921216"/>
                <a:gd name="connsiteY29" fmla="*/ 2731138 h 3256283"/>
                <a:gd name="connsiteX30" fmla="*/ 2449854 w 4921216"/>
                <a:gd name="connsiteY30" fmla="*/ 2737488 h 3256283"/>
                <a:gd name="connsiteX31" fmla="*/ 2106319 w 4921216"/>
                <a:gd name="connsiteY31" fmla="*/ 2708913 h 3256283"/>
                <a:gd name="connsiteX32" fmla="*/ 1760879 w 4921216"/>
                <a:gd name="connsiteY32" fmla="*/ 2575563 h 3256283"/>
                <a:gd name="connsiteX33" fmla="*/ 1508147 w 4921216"/>
                <a:gd name="connsiteY33" fmla="*/ 2819404 h 3256283"/>
                <a:gd name="connsiteX34" fmla="*/ 1158899 w 4921216"/>
                <a:gd name="connsiteY34" fmla="*/ 2410463 h 3256283"/>
                <a:gd name="connsiteX35" fmla="*/ 1025549 w 4921216"/>
                <a:gd name="connsiteY35" fmla="*/ 1891668 h 3256283"/>
                <a:gd name="connsiteX36" fmla="*/ 574699 w 4921216"/>
                <a:gd name="connsiteY36" fmla="*/ 1639573 h 3256283"/>
                <a:gd name="connsiteX37" fmla="*/ 375309 w 4921216"/>
                <a:gd name="connsiteY37" fmla="*/ 1501143 h 3256283"/>
                <a:gd name="connsiteX38" fmla="*/ 155599 w 4921216"/>
                <a:gd name="connsiteY38" fmla="*/ 1097283 h 3256283"/>
                <a:gd name="connsiteX39" fmla="*/ 659 w 4921216"/>
                <a:gd name="connsiteY39" fmla="*/ 538483 h 3256283"/>
                <a:gd name="connsiteX40" fmla="*/ 102259 w 4921216"/>
                <a:gd name="connsiteY40" fmla="*/ 60963 h 3256283"/>
                <a:gd name="connsiteX0" fmla="*/ 102259 w 4922922"/>
                <a:gd name="connsiteY0" fmla="*/ 60963 h 3253108"/>
                <a:gd name="connsiteX1" fmla="*/ 161948 w 4922922"/>
                <a:gd name="connsiteY1" fmla="*/ 63503 h 3253108"/>
                <a:gd name="connsiteX2" fmla="*/ 84479 w 4922922"/>
                <a:gd name="connsiteY2" fmla="*/ 581663 h 3253108"/>
                <a:gd name="connsiteX3" fmla="*/ 348639 w 4922922"/>
                <a:gd name="connsiteY3" fmla="*/ 1342393 h 3253108"/>
                <a:gd name="connsiteX4" fmla="*/ 709319 w 4922922"/>
                <a:gd name="connsiteY4" fmla="*/ 1602743 h 3253108"/>
                <a:gd name="connsiteX5" fmla="*/ 1111274 w 4922922"/>
                <a:gd name="connsiteY5" fmla="*/ 1849758 h 3253108"/>
                <a:gd name="connsiteX6" fmla="*/ 1219859 w 4922922"/>
                <a:gd name="connsiteY6" fmla="*/ 2349503 h 3253108"/>
                <a:gd name="connsiteX7" fmla="*/ 1514497 w 4922922"/>
                <a:gd name="connsiteY7" fmla="*/ 2711454 h 3253108"/>
                <a:gd name="connsiteX8" fmla="*/ 1717064 w 4922922"/>
                <a:gd name="connsiteY8" fmla="*/ 2486663 h 3253108"/>
                <a:gd name="connsiteX9" fmla="*/ 2159659 w 4922922"/>
                <a:gd name="connsiteY9" fmla="*/ 2633983 h 3253108"/>
                <a:gd name="connsiteX10" fmla="*/ 2484144 w 4922922"/>
                <a:gd name="connsiteY10" fmla="*/ 2677163 h 3253108"/>
                <a:gd name="connsiteX11" fmla="*/ 2919119 w 4922922"/>
                <a:gd name="connsiteY11" fmla="*/ 2670178 h 3253108"/>
                <a:gd name="connsiteX12" fmla="*/ 3168674 w 4922922"/>
                <a:gd name="connsiteY12" fmla="*/ 2788923 h 3253108"/>
                <a:gd name="connsiteX13" fmla="*/ 3406799 w 4922922"/>
                <a:gd name="connsiteY13" fmla="*/ 2776223 h 3253108"/>
                <a:gd name="connsiteX14" fmla="*/ 3566819 w 4922922"/>
                <a:gd name="connsiteY14" fmla="*/ 2783843 h 3253108"/>
                <a:gd name="connsiteX15" fmla="*/ 3777639 w 4922922"/>
                <a:gd name="connsiteY15" fmla="*/ 2887983 h 3253108"/>
                <a:gd name="connsiteX16" fmla="*/ 4176419 w 4922922"/>
                <a:gd name="connsiteY16" fmla="*/ 2814323 h 3253108"/>
                <a:gd name="connsiteX17" fmla="*/ 4313579 w 4922922"/>
                <a:gd name="connsiteY17" fmla="*/ 2844803 h 3253108"/>
                <a:gd name="connsiteX18" fmla="*/ 4519319 w 4922922"/>
                <a:gd name="connsiteY18" fmla="*/ 2913383 h 3253108"/>
                <a:gd name="connsiteX19" fmla="*/ 4671719 w 4922922"/>
                <a:gd name="connsiteY19" fmla="*/ 2890523 h 3253108"/>
                <a:gd name="connsiteX20" fmla="*/ 4907939 w 4922922"/>
                <a:gd name="connsiteY20" fmla="*/ 3141983 h 3253108"/>
                <a:gd name="connsiteX21" fmla="*/ 4891429 w 4922922"/>
                <a:gd name="connsiteY21" fmla="*/ 3253108 h 3253108"/>
                <a:gd name="connsiteX22" fmla="*/ 4831739 w 4922922"/>
                <a:gd name="connsiteY22" fmla="*/ 3141983 h 3253108"/>
                <a:gd name="connsiteX23" fmla="*/ 4671719 w 4922922"/>
                <a:gd name="connsiteY23" fmla="*/ 2951483 h 3253108"/>
                <a:gd name="connsiteX24" fmla="*/ 4565039 w 4922922"/>
                <a:gd name="connsiteY24" fmla="*/ 2981963 h 3253108"/>
                <a:gd name="connsiteX25" fmla="*/ 4206899 w 4922922"/>
                <a:gd name="connsiteY25" fmla="*/ 2860043 h 3253108"/>
                <a:gd name="connsiteX26" fmla="*/ 3803039 w 4922922"/>
                <a:gd name="connsiteY26" fmla="*/ 2948943 h 3253108"/>
                <a:gd name="connsiteX27" fmla="*/ 3489349 w 4922922"/>
                <a:gd name="connsiteY27" fmla="*/ 2833373 h 3253108"/>
                <a:gd name="connsiteX28" fmla="*/ 3161689 w 4922922"/>
                <a:gd name="connsiteY28" fmla="*/ 2845438 h 3253108"/>
                <a:gd name="connsiteX29" fmla="*/ 2845459 w 4922922"/>
                <a:gd name="connsiteY29" fmla="*/ 2731138 h 3253108"/>
                <a:gd name="connsiteX30" fmla="*/ 2449854 w 4922922"/>
                <a:gd name="connsiteY30" fmla="*/ 2737488 h 3253108"/>
                <a:gd name="connsiteX31" fmla="*/ 2106319 w 4922922"/>
                <a:gd name="connsiteY31" fmla="*/ 2708913 h 3253108"/>
                <a:gd name="connsiteX32" fmla="*/ 1760879 w 4922922"/>
                <a:gd name="connsiteY32" fmla="*/ 2575563 h 3253108"/>
                <a:gd name="connsiteX33" fmla="*/ 1508147 w 4922922"/>
                <a:gd name="connsiteY33" fmla="*/ 2819404 h 3253108"/>
                <a:gd name="connsiteX34" fmla="*/ 1158899 w 4922922"/>
                <a:gd name="connsiteY34" fmla="*/ 2410463 h 3253108"/>
                <a:gd name="connsiteX35" fmla="*/ 1025549 w 4922922"/>
                <a:gd name="connsiteY35" fmla="*/ 1891668 h 3253108"/>
                <a:gd name="connsiteX36" fmla="*/ 574699 w 4922922"/>
                <a:gd name="connsiteY36" fmla="*/ 1639573 h 3253108"/>
                <a:gd name="connsiteX37" fmla="*/ 375309 w 4922922"/>
                <a:gd name="connsiteY37" fmla="*/ 1501143 h 3253108"/>
                <a:gd name="connsiteX38" fmla="*/ 155599 w 4922922"/>
                <a:gd name="connsiteY38" fmla="*/ 1097283 h 3253108"/>
                <a:gd name="connsiteX39" fmla="*/ 659 w 4922922"/>
                <a:gd name="connsiteY39" fmla="*/ 538483 h 3253108"/>
                <a:gd name="connsiteX40" fmla="*/ 102259 w 4922922"/>
                <a:gd name="connsiteY40" fmla="*/ 60963 h 3253108"/>
                <a:gd name="connsiteX0" fmla="*/ 102259 w 4922922"/>
                <a:gd name="connsiteY0" fmla="*/ 60963 h 3253108"/>
                <a:gd name="connsiteX1" fmla="*/ 161948 w 4922922"/>
                <a:gd name="connsiteY1" fmla="*/ 63503 h 3253108"/>
                <a:gd name="connsiteX2" fmla="*/ 84479 w 4922922"/>
                <a:gd name="connsiteY2" fmla="*/ 581663 h 3253108"/>
                <a:gd name="connsiteX3" fmla="*/ 348639 w 4922922"/>
                <a:gd name="connsiteY3" fmla="*/ 1342393 h 3253108"/>
                <a:gd name="connsiteX4" fmla="*/ 671219 w 4922922"/>
                <a:gd name="connsiteY4" fmla="*/ 1615443 h 3253108"/>
                <a:gd name="connsiteX5" fmla="*/ 1111274 w 4922922"/>
                <a:gd name="connsiteY5" fmla="*/ 1849758 h 3253108"/>
                <a:gd name="connsiteX6" fmla="*/ 1219859 w 4922922"/>
                <a:gd name="connsiteY6" fmla="*/ 2349503 h 3253108"/>
                <a:gd name="connsiteX7" fmla="*/ 1514497 w 4922922"/>
                <a:gd name="connsiteY7" fmla="*/ 2711454 h 3253108"/>
                <a:gd name="connsiteX8" fmla="*/ 1717064 w 4922922"/>
                <a:gd name="connsiteY8" fmla="*/ 2486663 h 3253108"/>
                <a:gd name="connsiteX9" fmla="*/ 2159659 w 4922922"/>
                <a:gd name="connsiteY9" fmla="*/ 2633983 h 3253108"/>
                <a:gd name="connsiteX10" fmla="*/ 2484144 w 4922922"/>
                <a:gd name="connsiteY10" fmla="*/ 2677163 h 3253108"/>
                <a:gd name="connsiteX11" fmla="*/ 2919119 w 4922922"/>
                <a:gd name="connsiteY11" fmla="*/ 2670178 h 3253108"/>
                <a:gd name="connsiteX12" fmla="*/ 3168674 w 4922922"/>
                <a:gd name="connsiteY12" fmla="*/ 2788923 h 3253108"/>
                <a:gd name="connsiteX13" fmla="*/ 3406799 w 4922922"/>
                <a:gd name="connsiteY13" fmla="*/ 2776223 h 3253108"/>
                <a:gd name="connsiteX14" fmla="*/ 3566819 w 4922922"/>
                <a:gd name="connsiteY14" fmla="*/ 2783843 h 3253108"/>
                <a:gd name="connsiteX15" fmla="*/ 3777639 w 4922922"/>
                <a:gd name="connsiteY15" fmla="*/ 2887983 h 3253108"/>
                <a:gd name="connsiteX16" fmla="*/ 4176419 w 4922922"/>
                <a:gd name="connsiteY16" fmla="*/ 2814323 h 3253108"/>
                <a:gd name="connsiteX17" fmla="*/ 4313579 w 4922922"/>
                <a:gd name="connsiteY17" fmla="*/ 2844803 h 3253108"/>
                <a:gd name="connsiteX18" fmla="*/ 4519319 w 4922922"/>
                <a:gd name="connsiteY18" fmla="*/ 2913383 h 3253108"/>
                <a:gd name="connsiteX19" fmla="*/ 4671719 w 4922922"/>
                <a:gd name="connsiteY19" fmla="*/ 2890523 h 3253108"/>
                <a:gd name="connsiteX20" fmla="*/ 4907939 w 4922922"/>
                <a:gd name="connsiteY20" fmla="*/ 3141983 h 3253108"/>
                <a:gd name="connsiteX21" fmla="*/ 4891429 w 4922922"/>
                <a:gd name="connsiteY21" fmla="*/ 3253108 h 3253108"/>
                <a:gd name="connsiteX22" fmla="*/ 4831739 w 4922922"/>
                <a:gd name="connsiteY22" fmla="*/ 3141983 h 3253108"/>
                <a:gd name="connsiteX23" fmla="*/ 4671719 w 4922922"/>
                <a:gd name="connsiteY23" fmla="*/ 2951483 h 3253108"/>
                <a:gd name="connsiteX24" fmla="*/ 4565039 w 4922922"/>
                <a:gd name="connsiteY24" fmla="*/ 2981963 h 3253108"/>
                <a:gd name="connsiteX25" fmla="*/ 4206899 w 4922922"/>
                <a:gd name="connsiteY25" fmla="*/ 2860043 h 3253108"/>
                <a:gd name="connsiteX26" fmla="*/ 3803039 w 4922922"/>
                <a:gd name="connsiteY26" fmla="*/ 2948943 h 3253108"/>
                <a:gd name="connsiteX27" fmla="*/ 3489349 w 4922922"/>
                <a:gd name="connsiteY27" fmla="*/ 2833373 h 3253108"/>
                <a:gd name="connsiteX28" fmla="*/ 3161689 w 4922922"/>
                <a:gd name="connsiteY28" fmla="*/ 2845438 h 3253108"/>
                <a:gd name="connsiteX29" fmla="*/ 2845459 w 4922922"/>
                <a:gd name="connsiteY29" fmla="*/ 2731138 h 3253108"/>
                <a:gd name="connsiteX30" fmla="*/ 2449854 w 4922922"/>
                <a:gd name="connsiteY30" fmla="*/ 2737488 h 3253108"/>
                <a:gd name="connsiteX31" fmla="*/ 2106319 w 4922922"/>
                <a:gd name="connsiteY31" fmla="*/ 2708913 h 3253108"/>
                <a:gd name="connsiteX32" fmla="*/ 1760879 w 4922922"/>
                <a:gd name="connsiteY32" fmla="*/ 2575563 h 3253108"/>
                <a:gd name="connsiteX33" fmla="*/ 1508147 w 4922922"/>
                <a:gd name="connsiteY33" fmla="*/ 2819404 h 3253108"/>
                <a:gd name="connsiteX34" fmla="*/ 1158899 w 4922922"/>
                <a:gd name="connsiteY34" fmla="*/ 2410463 h 3253108"/>
                <a:gd name="connsiteX35" fmla="*/ 1025549 w 4922922"/>
                <a:gd name="connsiteY35" fmla="*/ 1891668 h 3253108"/>
                <a:gd name="connsiteX36" fmla="*/ 574699 w 4922922"/>
                <a:gd name="connsiteY36" fmla="*/ 1639573 h 3253108"/>
                <a:gd name="connsiteX37" fmla="*/ 375309 w 4922922"/>
                <a:gd name="connsiteY37" fmla="*/ 1501143 h 3253108"/>
                <a:gd name="connsiteX38" fmla="*/ 155599 w 4922922"/>
                <a:gd name="connsiteY38" fmla="*/ 1097283 h 3253108"/>
                <a:gd name="connsiteX39" fmla="*/ 659 w 4922922"/>
                <a:gd name="connsiteY39" fmla="*/ 538483 h 3253108"/>
                <a:gd name="connsiteX40" fmla="*/ 102259 w 4922922"/>
                <a:gd name="connsiteY40" fmla="*/ 60963 h 3253108"/>
                <a:gd name="connsiteX0" fmla="*/ 102259 w 4922922"/>
                <a:gd name="connsiteY0" fmla="*/ 60963 h 3253108"/>
                <a:gd name="connsiteX1" fmla="*/ 161948 w 4922922"/>
                <a:gd name="connsiteY1" fmla="*/ 63503 h 3253108"/>
                <a:gd name="connsiteX2" fmla="*/ 84479 w 4922922"/>
                <a:gd name="connsiteY2" fmla="*/ 581663 h 3253108"/>
                <a:gd name="connsiteX3" fmla="*/ 348639 w 4922922"/>
                <a:gd name="connsiteY3" fmla="*/ 1342393 h 3253108"/>
                <a:gd name="connsiteX4" fmla="*/ 680744 w 4922922"/>
                <a:gd name="connsiteY4" fmla="*/ 1609093 h 3253108"/>
                <a:gd name="connsiteX5" fmla="*/ 1111274 w 4922922"/>
                <a:gd name="connsiteY5" fmla="*/ 1849758 h 3253108"/>
                <a:gd name="connsiteX6" fmla="*/ 1219859 w 4922922"/>
                <a:gd name="connsiteY6" fmla="*/ 2349503 h 3253108"/>
                <a:gd name="connsiteX7" fmla="*/ 1514497 w 4922922"/>
                <a:gd name="connsiteY7" fmla="*/ 2711454 h 3253108"/>
                <a:gd name="connsiteX8" fmla="*/ 1717064 w 4922922"/>
                <a:gd name="connsiteY8" fmla="*/ 2486663 h 3253108"/>
                <a:gd name="connsiteX9" fmla="*/ 2159659 w 4922922"/>
                <a:gd name="connsiteY9" fmla="*/ 2633983 h 3253108"/>
                <a:gd name="connsiteX10" fmla="*/ 2484144 w 4922922"/>
                <a:gd name="connsiteY10" fmla="*/ 2677163 h 3253108"/>
                <a:gd name="connsiteX11" fmla="*/ 2919119 w 4922922"/>
                <a:gd name="connsiteY11" fmla="*/ 2670178 h 3253108"/>
                <a:gd name="connsiteX12" fmla="*/ 3168674 w 4922922"/>
                <a:gd name="connsiteY12" fmla="*/ 2788923 h 3253108"/>
                <a:gd name="connsiteX13" fmla="*/ 3406799 w 4922922"/>
                <a:gd name="connsiteY13" fmla="*/ 2776223 h 3253108"/>
                <a:gd name="connsiteX14" fmla="*/ 3566819 w 4922922"/>
                <a:gd name="connsiteY14" fmla="*/ 2783843 h 3253108"/>
                <a:gd name="connsiteX15" fmla="*/ 3777639 w 4922922"/>
                <a:gd name="connsiteY15" fmla="*/ 2887983 h 3253108"/>
                <a:gd name="connsiteX16" fmla="*/ 4176419 w 4922922"/>
                <a:gd name="connsiteY16" fmla="*/ 2814323 h 3253108"/>
                <a:gd name="connsiteX17" fmla="*/ 4313579 w 4922922"/>
                <a:gd name="connsiteY17" fmla="*/ 2844803 h 3253108"/>
                <a:gd name="connsiteX18" fmla="*/ 4519319 w 4922922"/>
                <a:gd name="connsiteY18" fmla="*/ 2913383 h 3253108"/>
                <a:gd name="connsiteX19" fmla="*/ 4671719 w 4922922"/>
                <a:gd name="connsiteY19" fmla="*/ 2890523 h 3253108"/>
                <a:gd name="connsiteX20" fmla="*/ 4907939 w 4922922"/>
                <a:gd name="connsiteY20" fmla="*/ 3141983 h 3253108"/>
                <a:gd name="connsiteX21" fmla="*/ 4891429 w 4922922"/>
                <a:gd name="connsiteY21" fmla="*/ 3253108 h 3253108"/>
                <a:gd name="connsiteX22" fmla="*/ 4831739 w 4922922"/>
                <a:gd name="connsiteY22" fmla="*/ 3141983 h 3253108"/>
                <a:gd name="connsiteX23" fmla="*/ 4671719 w 4922922"/>
                <a:gd name="connsiteY23" fmla="*/ 2951483 h 3253108"/>
                <a:gd name="connsiteX24" fmla="*/ 4565039 w 4922922"/>
                <a:gd name="connsiteY24" fmla="*/ 2981963 h 3253108"/>
                <a:gd name="connsiteX25" fmla="*/ 4206899 w 4922922"/>
                <a:gd name="connsiteY25" fmla="*/ 2860043 h 3253108"/>
                <a:gd name="connsiteX26" fmla="*/ 3803039 w 4922922"/>
                <a:gd name="connsiteY26" fmla="*/ 2948943 h 3253108"/>
                <a:gd name="connsiteX27" fmla="*/ 3489349 w 4922922"/>
                <a:gd name="connsiteY27" fmla="*/ 2833373 h 3253108"/>
                <a:gd name="connsiteX28" fmla="*/ 3161689 w 4922922"/>
                <a:gd name="connsiteY28" fmla="*/ 2845438 h 3253108"/>
                <a:gd name="connsiteX29" fmla="*/ 2845459 w 4922922"/>
                <a:gd name="connsiteY29" fmla="*/ 2731138 h 3253108"/>
                <a:gd name="connsiteX30" fmla="*/ 2449854 w 4922922"/>
                <a:gd name="connsiteY30" fmla="*/ 2737488 h 3253108"/>
                <a:gd name="connsiteX31" fmla="*/ 2106319 w 4922922"/>
                <a:gd name="connsiteY31" fmla="*/ 2708913 h 3253108"/>
                <a:gd name="connsiteX32" fmla="*/ 1760879 w 4922922"/>
                <a:gd name="connsiteY32" fmla="*/ 2575563 h 3253108"/>
                <a:gd name="connsiteX33" fmla="*/ 1508147 w 4922922"/>
                <a:gd name="connsiteY33" fmla="*/ 2819404 h 3253108"/>
                <a:gd name="connsiteX34" fmla="*/ 1158899 w 4922922"/>
                <a:gd name="connsiteY34" fmla="*/ 2410463 h 3253108"/>
                <a:gd name="connsiteX35" fmla="*/ 1025549 w 4922922"/>
                <a:gd name="connsiteY35" fmla="*/ 1891668 h 3253108"/>
                <a:gd name="connsiteX36" fmla="*/ 574699 w 4922922"/>
                <a:gd name="connsiteY36" fmla="*/ 1639573 h 3253108"/>
                <a:gd name="connsiteX37" fmla="*/ 375309 w 4922922"/>
                <a:gd name="connsiteY37" fmla="*/ 1501143 h 3253108"/>
                <a:gd name="connsiteX38" fmla="*/ 155599 w 4922922"/>
                <a:gd name="connsiteY38" fmla="*/ 1097283 h 3253108"/>
                <a:gd name="connsiteX39" fmla="*/ 659 w 4922922"/>
                <a:gd name="connsiteY39" fmla="*/ 538483 h 3253108"/>
                <a:gd name="connsiteX40" fmla="*/ 102259 w 4922922"/>
                <a:gd name="connsiteY40" fmla="*/ 60963 h 3253108"/>
                <a:gd name="connsiteX0" fmla="*/ 102259 w 4922922"/>
                <a:gd name="connsiteY0" fmla="*/ 60963 h 3253108"/>
                <a:gd name="connsiteX1" fmla="*/ 161948 w 4922922"/>
                <a:gd name="connsiteY1" fmla="*/ 63503 h 3253108"/>
                <a:gd name="connsiteX2" fmla="*/ 84479 w 4922922"/>
                <a:gd name="connsiteY2" fmla="*/ 581663 h 3253108"/>
                <a:gd name="connsiteX3" fmla="*/ 348639 w 4922922"/>
                <a:gd name="connsiteY3" fmla="*/ 1342393 h 3253108"/>
                <a:gd name="connsiteX4" fmla="*/ 680744 w 4922922"/>
                <a:gd name="connsiteY4" fmla="*/ 1609093 h 3253108"/>
                <a:gd name="connsiteX5" fmla="*/ 1111274 w 4922922"/>
                <a:gd name="connsiteY5" fmla="*/ 1849758 h 3253108"/>
                <a:gd name="connsiteX6" fmla="*/ 1219859 w 4922922"/>
                <a:gd name="connsiteY6" fmla="*/ 2349503 h 3253108"/>
                <a:gd name="connsiteX7" fmla="*/ 1514497 w 4922922"/>
                <a:gd name="connsiteY7" fmla="*/ 2711454 h 3253108"/>
                <a:gd name="connsiteX8" fmla="*/ 1717064 w 4922922"/>
                <a:gd name="connsiteY8" fmla="*/ 2486663 h 3253108"/>
                <a:gd name="connsiteX9" fmla="*/ 2159659 w 4922922"/>
                <a:gd name="connsiteY9" fmla="*/ 2633983 h 3253108"/>
                <a:gd name="connsiteX10" fmla="*/ 2484144 w 4922922"/>
                <a:gd name="connsiteY10" fmla="*/ 2677163 h 3253108"/>
                <a:gd name="connsiteX11" fmla="*/ 2919119 w 4922922"/>
                <a:gd name="connsiteY11" fmla="*/ 2670178 h 3253108"/>
                <a:gd name="connsiteX12" fmla="*/ 3168674 w 4922922"/>
                <a:gd name="connsiteY12" fmla="*/ 2788923 h 3253108"/>
                <a:gd name="connsiteX13" fmla="*/ 3406799 w 4922922"/>
                <a:gd name="connsiteY13" fmla="*/ 2776223 h 3253108"/>
                <a:gd name="connsiteX14" fmla="*/ 3566819 w 4922922"/>
                <a:gd name="connsiteY14" fmla="*/ 2783843 h 3253108"/>
                <a:gd name="connsiteX15" fmla="*/ 3777639 w 4922922"/>
                <a:gd name="connsiteY15" fmla="*/ 2887983 h 3253108"/>
                <a:gd name="connsiteX16" fmla="*/ 4176419 w 4922922"/>
                <a:gd name="connsiteY16" fmla="*/ 2814323 h 3253108"/>
                <a:gd name="connsiteX17" fmla="*/ 4313579 w 4922922"/>
                <a:gd name="connsiteY17" fmla="*/ 2844803 h 3253108"/>
                <a:gd name="connsiteX18" fmla="*/ 4519319 w 4922922"/>
                <a:gd name="connsiteY18" fmla="*/ 2913383 h 3253108"/>
                <a:gd name="connsiteX19" fmla="*/ 4671719 w 4922922"/>
                <a:gd name="connsiteY19" fmla="*/ 2890523 h 3253108"/>
                <a:gd name="connsiteX20" fmla="*/ 4907939 w 4922922"/>
                <a:gd name="connsiteY20" fmla="*/ 3141983 h 3253108"/>
                <a:gd name="connsiteX21" fmla="*/ 4891429 w 4922922"/>
                <a:gd name="connsiteY21" fmla="*/ 3253108 h 3253108"/>
                <a:gd name="connsiteX22" fmla="*/ 4831739 w 4922922"/>
                <a:gd name="connsiteY22" fmla="*/ 3141983 h 3253108"/>
                <a:gd name="connsiteX23" fmla="*/ 4671719 w 4922922"/>
                <a:gd name="connsiteY23" fmla="*/ 2951483 h 3253108"/>
                <a:gd name="connsiteX24" fmla="*/ 4565039 w 4922922"/>
                <a:gd name="connsiteY24" fmla="*/ 2981963 h 3253108"/>
                <a:gd name="connsiteX25" fmla="*/ 4206899 w 4922922"/>
                <a:gd name="connsiteY25" fmla="*/ 2860043 h 3253108"/>
                <a:gd name="connsiteX26" fmla="*/ 3803039 w 4922922"/>
                <a:gd name="connsiteY26" fmla="*/ 2948943 h 3253108"/>
                <a:gd name="connsiteX27" fmla="*/ 3489349 w 4922922"/>
                <a:gd name="connsiteY27" fmla="*/ 2833373 h 3253108"/>
                <a:gd name="connsiteX28" fmla="*/ 3161689 w 4922922"/>
                <a:gd name="connsiteY28" fmla="*/ 2845438 h 3253108"/>
                <a:gd name="connsiteX29" fmla="*/ 2845459 w 4922922"/>
                <a:gd name="connsiteY29" fmla="*/ 2731138 h 3253108"/>
                <a:gd name="connsiteX30" fmla="*/ 2449854 w 4922922"/>
                <a:gd name="connsiteY30" fmla="*/ 2737488 h 3253108"/>
                <a:gd name="connsiteX31" fmla="*/ 2106319 w 4922922"/>
                <a:gd name="connsiteY31" fmla="*/ 2708913 h 3253108"/>
                <a:gd name="connsiteX32" fmla="*/ 1760879 w 4922922"/>
                <a:gd name="connsiteY32" fmla="*/ 2575563 h 3253108"/>
                <a:gd name="connsiteX33" fmla="*/ 1508147 w 4922922"/>
                <a:gd name="connsiteY33" fmla="*/ 2819404 h 3253108"/>
                <a:gd name="connsiteX34" fmla="*/ 1158899 w 4922922"/>
                <a:gd name="connsiteY34" fmla="*/ 2410463 h 3253108"/>
                <a:gd name="connsiteX35" fmla="*/ 1038249 w 4922922"/>
                <a:gd name="connsiteY35" fmla="*/ 1885318 h 3253108"/>
                <a:gd name="connsiteX36" fmla="*/ 574699 w 4922922"/>
                <a:gd name="connsiteY36" fmla="*/ 1639573 h 3253108"/>
                <a:gd name="connsiteX37" fmla="*/ 375309 w 4922922"/>
                <a:gd name="connsiteY37" fmla="*/ 1501143 h 3253108"/>
                <a:gd name="connsiteX38" fmla="*/ 155599 w 4922922"/>
                <a:gd name="connsiteY38" fmla="*/ 1097283 h 3253108"/>
                <a:gd name="connsiteX39" fmla="*/ 659 w 4922922"/>
                <a:gd name="connsiteY39" fmla="*/ 538483 h 3253108"/>
                <a:gd name="connsiteX40" fmla="*/ 102259 w 4922922"/>
                <a:gd name="connsiteY40" fmla="*/ 60963 h 3253108"/>
                <a:gd name="connsiteX0" fmla="*/ 102259 w 4922922"/>
                <a:gd name="connsiteY0" fmla="*/ 64220 h 3256365"/>
                <a:gd name="connsiteX1" fmla="*/ 142897 w 4922922"/>
                <a:gd name="connsiteY1" fmla="*/ 6437 h 3256365"/>
                <a:gd name="connsiteX2" fmla="*/ 161948 w 4922922"/>
                <a:gd name="connsiteY2" fmla="*/ 66760 h 3256365"/>
                <a:gd name="connsiteX3" fmla="*/ 84479 w 4922922"/>
                <a:gd name="connsiteY3" fmla="*/ 584920 h 3256365"/>
                <a:gd name="connsiteX4" fmla="*/ 348639 w 4922922"/>
                <a:gd name="connsiteY4" fmla="*/ 1345650 h 3256365"/>
                <a:gd name="connsiteX5" fmla="*/ 680744 w 4922922"/>
                <a:gd name="connsiteY5" fmla="*/ 1612350 h 3256365"/>
                <a:gd name="connsiteX6" fmla="*/ 1111274 w 4922922"/>
                <a:gd name="connsiteY6" fmla="*/ 1853015 h 3256365"/>
                <a:gd name="connsiteX7" fmla="*/ 1219859 w 4922922"/>
                <a:gd name="connsiteY7" fmla="*/ 2352760 h 3256365"/>
                <a:gd name="connsiteX8" fmla="*/ 1514497 w 4922922"/>
                <a:gd name="connsiteY8" fmla="*/ 2714711 h 3256365"/>
                <a:gd name="connsiteX9" fmla="*/ 1717064 w 4922922"/>
                <a:gd name="connsiteY9" fmla="*/ 2489920 h 3256365"/>
                <a:gd name="connsiteX10" fmla="*/ 2159659 w 4922922"/>
                <a:gd name="connsiteY10" fmla="*/ 2637240 h 3256365"/>
                <a:gd name="connsiteX11" fmla="*/ 2484144 w 4922922"/>
                <a:gd name="connsiteY11" fmla="*/ 2680420 h 3256365"/>
                <a:gd name="connsiteX12" fmla="*/ 2919119 w 4922922"/>
                <a:gd name="connsiteY12" fmla="*/ 2673435 h 3256365"/>
                <a:gd name="connsiteX13" fmla="*/ 3168674 w 4922922"/>
                <a:gd name="connsiteY13" fmla="*/ 2792180 h 3256365"/>
                <a:gd name="connsiteX14" fmla="*/ 3406799 w 4922922"/>
                <a:gd name="connsiteY14" fmla="*/ 2779480 h 3256365"/>
                <a:gd name="connsiteX15" fmla="*/ 3566819 w 4922922"/>
                <a:gd name="connsiteY15" fmla="*/ 2787100 h 3256365"/>
                <a:gd name="connsiteX16" fmla="*/ 3777639 w 4922922"/>
                <a:gd name="connsiteY16" fmla="*/ 2891240 h 3256365"/>
                <a:gd name="connsiteX17" fmla="*/ 4176419 w 4922922"/>
                <a:gd name="connsiteY17" fmla="*/ 2817580 h 3256365"/>
                <a:gd name="connsiteX18" fmla="*/ 4313579 w 4922922"/>
                <a:gd name="connsiteY18" fmla="*/ 2848060 h 3256365"/>
                <a:gd name="connsiteX19" fmla="*/ 4519319 w 4922922"/>
                <a:gd name="connsiteY19" fmla="*/ 2916640 h 3256365"/>
                <a:gd name="connsiteX20" fmla="*/ 4671719 w 4922922"/>
                <a:gd name="connsiteY20" fmla="*/ 2893780 h 3256365"/>
                <a:gd name="connsiteX21" fmla="*/ 4907939 w 4922922"/>
                <a:gd name="connsiteY21" fmla="*/ 3145240 h 3256365"/>
                <a:gd name="connsiteX22" fmla="*/ 4891429 w 4922922"/>
                <a:gd name="connsiteY22" fmla="*/ 3256365 h 3256365"/>
                <a:gd name="connsiteX23" fmla="*/ 4831739 w 4922922"/>
                <a:gd name="connsiteY23" fmla="*/ 3145240 h 3256365"/>
                <a:gd name="connsiteX24" fmla="*/ 4671719 w 4922922"/>
                <a:gd name="connsiteY24" fmla="*/ 2954740 h 3256365"/>
                <a:gd name="connsiteX25" fmla="*/ 4565039 w 4922922"/>
                <a:gd name="connsiteY25" fmla="*/ 2985220 h 3256365"/>
                <a:gd name="connsiteX26" fmla="*/ 4206899 w 4922922"/>
                <a:gd name="connsiteY26" fmla="*/ 2863300 h 3256365"/>
                <a:gd name="connsiteX27" fmla="*/ 3803039 w 4922922"/>
                <a:gd name="connsiteY27" fmla="*/ 2952200 h 3256365"/>
                <a:gd name="connsiteX28" fmla="*/ 3489349 w 4922922"/>
                <a:gd name="connsiteY28" fmla="*/ 2836630 h 3256365"/>
                <a:gd name="connsiteX29" fmla="*/ 3161689 w 4922922"/>
                <a:gd name="connsiteY29" fmla="*/ 2848695 h 3256365"/>
                <a:gd name="connsiteX30" fmla="*/ 2845459 w 4922922"/>
                <a:gd name="connsiteY30" fmla="*/ 2734395 h 3256365"/>
                <a:gd name="connsiteX31" fmla="*/ 2449854 w 4922922"/>
                <a:gd name="connsiteY31" fmla="*/ 2740745 h 3256365"/>
                <a:gd name="connsiteX32" fmla="*/ 2106319 w 4922922"/>
                <a:gd name="connsiteY32" fmla="*/ 2712170 h 3256365"/>
                <a:gd name="connsiteX33" fmla="*/ 1760879 w 4922922"/>
                <a:gd name="connsiteY33" fmla="*/ 2578820 h 3256365"/>
                <a:gd name="connsiteX34" fmla="*/ 1508147 w 4922922"/>
                <a:gd name="connsiteY34" fmla="*/ 2822661 h 3256365"/>
                <a:gd name="connsiteX35" fmla="*/ 1158899 w 4922922"/>
                <a:gd name="connsiteY35" fmla="*/ 2413720 h 3256365"/>
                <a:gd name="connsiteX36" fmla="*/ 1038249 w 4922922"/>
                <a:gd name="connsiteY36" fmla="*/ 1888575 h 3256365"/>
                <a:gd name="connsiteX37" fmla="*/ 574699 w 4922922"/>
                <a:gd name="connsiteY37" fmla="*/ 1642830 h 3256365"/>
                <a:gd name="connsiteX38" fmla="*/ 375309 w 4922922"/>
                <a:gd name="connsiteY38" fmla="*/ 1504400 h 3256365"/>
                <a:gd name="connsiteX39" fmla="*/ 155599 w 4922922"/>
                <a:gd name="connsiteY39" fmla="*/ 1100540 h 3256365"/>
                <a:gd name="connsiteX40" fmla="*/ 659 w 4922922"/>
                <a:gd name="connsiteY40" fmla="*/ 541740 h 3256365"/>
                <a:gd name="connsiteX41" fmla="*/ 102259 w 4922922"/>
                <a:gd name="connsiteY41" fmla="*/ 64220 h 3256365"/>
                <a:gd name="connsiteX0" fmla="*/ 102237 w 4922900"/>
                <a:gd name="connsiteY0" fmla="*/ 50301 h 3242446"/>
                <a:gd name="connsiteX1" fmla="*/ 142875 w 4922900"/>
                <a:gd name="connsiteY1" fmla="*/ 21093 h 3242446"/>
                <a:gd name="connsiteX2" fmla="*/ 161926 w 4922900"/>
                <a:gd name="connsiteY2" fmla="*/ 52841 h 3242446"/>
                <a:gd name="connsiteX3" fmla="*/ 84457 w 4922900"/>
                <a:gd name="connsiteY3" fmla="*/ 571001 h 3242446"/>
                <a:gd name="connsiteX4" fmla="*/ 348617 w 4922900"/>
                <a:gd name="connsiteY4" fmla="*/ 1331731 h 3242446"/>
                <a:gd name="connsiteX5" fmla="*/ 680722 w 4922900"/>
                <a:gd name="connsiteY5" fmla="*/ 1598431 h 3242446"/>
                <a:gd name="connsiteX6" fmla="*/ 1111252 w 4922900"/>
                <a:gd name="connsiteY6" fmla="*/ 1839096 h 3242446"/>
                <a:gd name="connsiteX7" fmla="*/ 1219837 w 4922900"/>
                <a:gd name="connsiteY7" fmla="*/ 2338841 h 3242446"/>
                <a:gd name="connsiteX8" fmla="*/ 1514475 w 4922900"/>
                <a:gd name="connsiteY8" fmla="*/ 2700792 h 3242446"/>
                <a:gd name="connsiteX9" fmla="*/ 1717042 w 4922900"/>
                <a:gd name="connsiteY9" fmla="*/ 2476001 h 3242446"/>
                <a:gd name="connsiteX10" fmla="*/ 2159637 w 4922900"/>
                <a:gd name="connsiteY10" fmla="*/ 2623321 h 3242446"/>
                <a:gd name="connsiteX11" fmla="*/ 2484122 w 4922900"/>
                <a:gd name="connsiteY11" fmla="*/ 2666501 h 3242446"/>
                <a:gd name="connsiteX12" fmla="*/ 2919097 w 4922900"/>
                <a:gd name="connsiteY12" fmla="*/ 2659516 h 3242446"/>
                <a:gd name="connsiteX13" fmla="*/ 3168652 w 4922900"/>
                <a:gd name="connsiteY13" fmla="*/ 2778261 h 3242446"/>
                <a:gd name="connsiteX14" fmla="*/ 3406777 w 4922900"/>
                <a:gd name="connsiteY14" fmla="*/ 2765561 h 3242446"/>
                <a:gd name="connsiteX15" fmla="*/ 3566797 w 4922900"/>
                <a:gd name="connsiteY15" fmla="*/ 2773181 h 3242446"/>
                <a:gd name="connsiteX16" fmla="*/ 3777617 w 4922900"/>
                <a:gd name="connsiteY16" fmla="*/ 2877321 h 3242446"/>
                <a:gd name="connsiteX17" fmla="*/ 4176397 w 4922900"/>
                <a:gd name="connsiteY17" fmla="*/ 2803661 h 3242446"/>
                <a:gd name="connsiteX18" fmla="*/ 4313557 w 4922900"/>
                <a:gd name="connsiteY18" fmla="*/ 2834141 h 3242446"/>
                <a:gd name="connsiteX19" fmla="*/ 4519297 w 4922900"/>
                <a:gd name="connsiteY19" fmla="*/ 2902721 h 3242446"/>
                <a:gd name="connsiteX20" fmla="*/ 4671697 w 4922900"/>
                <a:gd name="connsiteY20" fmla="*/ 2879861 h 3242446"/>
                <a:gd name="connsiteX21" fmla="*/ 4907917 w 4922900"/>
                <a:gd name="connsiteY21" fmla="*/ 3131321 h 3242446"/>
                <a:gd name="connsiteX22" fmla="*/ 4891407 w 4922900"/>
                <a:gd name="connsiteY22" fmla="*/ 3242446 h 3242446"/>
                <a:gd name="connsiteX23" fmla="*/ 4831717 w 4922900"/>
                <a:gd name="connsiteY23" fmla="*/ 3131321 h 3242446"/>
                <a:gd name="connsiteX24" fmla="*/ 4671697 w 4922900"/>
                <a:gd name="connsiteY24" fmla="*/ 2940821 h 3242446"/>
                <a:gd name="connsiteX25" fmla="*/ 4565017 w 4922900"/>
                <a:gd name="connsiteY25" fmla="*/ 2971301 h 3242446"/>
                <a:gd name="connsiteX26" fmla="*/ 4206877 w 4922900"/>
                <a:gd name="connsiteY26" fmla="*/ 2849381 h 3242446"/>
                <a:gd name="connsiteX27" fmla="*/ 3803017 w 4922900"/>
                <a:gd name="connsiteY27" fmla="*/ 2938281 h 3242446"/>
                <a:gd name="connsiteX28" fmla="*/ 3489327 w 4922900"/>
                <a:gd name="connsiteY28" fmla="*/ 2822711 h 3242446"/>
                <a:gd name="connsiteX29" fmla="*/ 3161667 w 4922900"/>
                <a:gd name="connsiteY29" fmla="*/ 2834776 h 3242446"/>
                <a:gd name="connsiteX30" fmla="*/ 2845437 w 4922900"/>
                <a:gd name="connsiteY30" fmla="*/ 2720476 h 3242446"/>
                <a:gd name="connsiteX31" fmla="*/ 2449832 w 4922900"/>
                <a:gd name="connsiteY31" fmla="*/ 2726826 h 3242446"/>
                <a:gd name="connsiteX32" fmla="*/ 2106297 w 4922900"/>
                <a:gd name="connsiteY32" fmla="*/ 2698251 h 3242446"/>
                <a:gd name="connsiteX33" fmla="*/ 1760857 w 4922900"/>
                <a:gd name="connsiteY33" fmla="*/ 2564901 h 3242446"/>
                <a:gd name="connsiteX34" fmla="*/ 1508125 w 4922900"/>
                <a:gd name="connsiteY34" fmla="*/ 2808742 h 3242446"/>
                <a:gd name="connsiteX35" fmla="*/ 1158877 w 4922900"/>
                <a:gd name="connsiteY35" fmla="*/ 2399801 h 3242446"/>
                <a:gd name="connsiteX36" fmla="*/ 1038227 w 4922900"/>
                <a:gd name="connsiteY36" fmla="*/ 1874656 h 3242446"/>
                <a:gd name="connsiteX37" fmla="*/ 574677 w 4922900"/>
                <a:gd name="connsiteY37" fmla="*/ 1628911 h 3242446"/>
                <a:gd name="connsiteX38" fmla="*/ 375287 w 4922900"/>
                <a:gd name="connsiteY38" fmla="*/ 1490481 h 3242446"/>
                <a:gd name="connsiteX39" fmla="*/ 155577 w 4922900"/>
                <a:gd name="connsiteY39" fmla="*/ 1086621 h 3242446"/>
                <a:gd name="connsiteX40" fmla="*/ 637 w 4922900"/>
                <a:gd name="connsiteY40" fmla="*/ 527821 h 3242446"/>
                <a:gd name="connsiteX41" fmla="*/ 102237 w 4922900"/>
                <a:gd name="connsiteY41" fmla="*/ 50301 h 3242446"/>
                <a:gd name="connsiteX0" fmla="*/ 29 w 4922292"/>
                <a:gd name="connsiteY0" fmla="*/ 557833 h 3272458"/>
                <a:gd name="connsiteX1" fmla="*/ 142267 w 4922292"/>
                <a:gd name="connsiteY1" fmla="*/ 51105 h 3272458"/>
                <a:gd name="connsiteX2" fmla="*/ 161318 w 4922292"/>
                <a:gd name="connsiteY2" fmla="*/ 82853 h 3272458"/>
                <a:gd name="connsiteX3" fmla="*/ 83849 w 4922292"/>
                <a:gd name="connsiteY3" fmla="*/ 601013 h 3272458"/>
                <a:gd name="connsiteX4" fmla="*/ 348009 w 4922292"/>
                <a:gd name="connsiteY4" fmla="*/ 1361743 h 3272458"/>
                <a:gd name="connsiteX5" fmla="*/ 680114 w 4922292"/>
                <a:gd name="connsiteY5" fmla="*/ 1628443 h 3272458"/>
                <a:gd name="connsiteX6" fmla="*/ 1110644 w 4922292"/>
                <a:gd name="connsiteY6" fmla="*/ 1869108 h 3272458"/>
                <a:gd name="connsiteX7" fmla="*/ 1219229 w 4922292"/>
                <a:gd name="connsiteY7" fmla="*/ 2368853 h 3272458"/>
                <a:gd name="connsiteX8" fmla="*/ 1513867 w 4922292"/>
                <a:gd name="connsiteY8" fmla="*/ 2730804 h 3272458"/>
                <a:gd name="connsiteX9" fmla="*/ 1716434 w 4922292"/>
                <a:gd name="connsiteY9" fmla="*/ 2506013 h 3272458"/>
                <a:gd name="connsiteX10" fmla="*/ 2159029 w 4922292"/>
                <a:gd name="connsiteY10" fmla="*/ 2653333 h 3272458"/>
                <a:gd name="connsiteX11" fmla="*/ 2483514 w 4922292"/>
                <a:gd name="connsiteY11" fmla="*/ 2696513 h 3272458"/>
                <a:gd name="connsiteX12" fmla="*/ 2918489 w 4922292"/>
                <a:gd name="connsiteY12" fmla="*/ 2689528 h 3272458"/>
                <a:gd name="connsiteX13" fmla="*/ 3168044 w 4922292"/>
                <a:gd name="connsiteY13" fmla="*/ 2808273 h 3272458"/>
                <a:gd name="connsiteX14" fmla="*/ 3406169 w 4922292"/>
                <a:gd name="connsiteY14" fmla="*/ 2795573 h 3272458"/>
                <a:gd name="connsiteX15" fmla="*/ 3566189 w 4922292"/>
                <a:gd name="connsiteY15" fmla="*/ 2803193 h 3272458"/>
                <a:gd name="connsiteX16" fmla="*/ 3777009 w 4922292"/>
                <a:gd name="connsiteY16" fmla="*/ 2907333 h 3272458"/>
                <a:gd name="connsiteX17" fmla="*/ 4175789 w 4922292"/>
                <a:gd name="connsiteY17" fmla="*/ 2833673 h 3272458"/>
                <a:gd name="connsiteX18" fmla="*/ 4312949 w 4922292"/>
                <a:gd name="connsiteY18" fmla="*/ 2864153 h 3272458"/>
                <a:gd name="connsiteX19" fmla="*/ 4518689 w 4922292"/>
                <a:gd name="connsiteY19" fmla="*/ 2932733 h 3272458"/>
                <a:gd name="connsiteX20" fmla="*/ 4671089 w 4922292"/>
                <a:gd name="connsiteY20" fmla="*/ 2909873 h 3272458"/>
                <a:gd name="connsiteX21" fmla="*/ 4907309 w 4922292"/>
                <a:gd name="connsiteY21" fmla="*/ 3161333 h 3272458"/>
                <a:gd name="connsiteX22" fmla="*/ 4890799 w 4922292"/>
                <a:gd name="connsiteY22" fmla="*/ 3272458 h 3272458"/>
                <a:gd name="connsiteX23" fmla="*/ 4831109 w 4922292"/>
                <a:gd name="connsiteY23" fmla="*/ 3161333 h 3272458"/>
                <a:gd name="connsiteX24" fmla="*/ 4671089 w 4922292"/>
                <a:gd name="connsiteY24" fmla="*/ 2970833 h 3272458"/>
                <a:gd name="connsiteX25" fmla="*/ 4564409 w 4922292"/>
                <a:gd name="connsiteY25" fmla="*/ 3001313 h 3272458"/>
                <a:gd name="connsiteX26" fmla="*/ 4206269 w 4922292"/>
                <a:gd name="connsiteY26" fmla="*/ 2879393 h 3272458"/>
                <a:gd name="connsiteX27" fmla="*/ 3802409 w 4922292"/>
                <a:gd name="connsiteY27" fmla="*/ 2968293 h 3272458"/>
                <a:gd name="connsiteX28" fmla="*/ 3488719 w 4922292"/>
                <a:gd name="connsiteY28" fmla="*/ 2852723 h 3272458"/>
                <a:gd name="connsiteX29" fmla="*/ 3161059 w 4922292"/>
                <a:gd name="connsiteY29" fmla="*/ 2864788 h 3272458"/>
                <a:gd name="connsiteX30" fmla="*/ 2844829 w 4922292"/>
                <a:gd name="connsiteY30" fmla="*/ 2750488 h 3272458"/>
                <a:gd name="connsiteX31" fmla="*/ 2449224 w 4922292"/>
                <a:gd name="connsiteY31" fmla="*/ 2756838 h 3272458"/>
                <a:gd name="connsiteX32" fmla="*/ 2105689 w 4922292"/>
                <a:gd name="connsiteY32" fmla="*/ 2728263 h 3272458"/>
                <a:gd name="connsiteX33" fmla="*/ 1760249 w 4922292"/>
                <a:gd name="connsiteY33" fmla="*/ 2594913 h 3272458"/>
                <a:gd name="connsiteX34" fmla="*/ 1507517 w 4922292"/>
                <a:gd name="connsiteY34" fmla="*/ 2838754 h 3272458"/>
                <a:gd name="connsiteX35" fmla="*/ 1158269 w 4922292"/>
                <a:gd name="connsiteY35" fmla="*/ 2429813 h 3272458"/>
                <a:gd name="connsiteX36" fmla="*/ 1037619 w 4922292"/>
                <a:gd name="connsiteY36" fmla="*/ 1904668 h 3272458"/>
                <a:gd name="connsiteX37" fmla="*/ 574069 w 4922292"/>
                <a:gd name="connsiteY37" fmla="*/ 1658923 h 3272458"/>
                <a:gd name="connsiteX38" fmla="*/ 374679 w 4922292"/>
                <a:gd name="connsiteY38" fmla="*/ 1520493 h 3272458"/>
                <a:gd name="connsiteX39" fmla="*/ 154969 w 4922292"/>
                <a:gd name="connsiteY39" fmla="*/ 1116633 h 3272458"/>
                <a:gd name="connsiteX40" fmla="*/ 29 w 4922292"/>
                <a:gd name="connsiteY40" fmla="*/ 557833 h 3272458"/>
                <a:gd name="connsiteX0" fmla="*/ 891 w 4923154"/>
                <a:gd name="connsiteY0" fmla="*/ 518202 h 3232827"/>
                <a:gd name="connsiteX1" fmla="*/ 95504 w 4923154"/>
                <a:gd name="connsiteY1" fmla="*/ 109899 h 3232827"/>
                <a:gd name="connsiteX2" fmla="*/ 162180 w 4923154"/>
                <a:gd name="connsiteY2" fmla="*/ 43222 h 3232827"/>
                <a:gd name="connsiteX3" fmla="*/ 84711 w 4923154"/>
                <a:gd name="connsiteY3" fmla="*/ 561382 h 3232827"/>
                <a:gd name="connsiteX4" fmla="*/ 348871 w 4923154"/>
                <a:gd name="connsiteY4" fmla="*/ 1322112 h 3232827"/>
                <a:gd name="connsiteX5" fmla="*/ 680976 w 4923154"/>
                <a:gd name="connsiteY5" fmla="*/ 1588812 h 3232827"/>
                <a:gd name="connsiteX6" fmla="*/ 1111506 w 4923154"/>
                <a:gd name="connsiteY6" fmla="*/ 1829477 h 3232827"/>
                <a:gd name="connsiteX7" fmla="*/ 1220091 w 4923154"/>
                <a:gd name="connsiteY7" fmla="*/ 2329222 h 3232827"/>
                <a:gd name="connsiteX8" fmla="*/ 1514729 w 4923154"/>
                <a:gd name="connsiteY8" fmla="*/ 2691173 h 3232827"/>
                <a:gd name="connsiteX9" fmla="*/ 1717296 w 4923154"/>
                <a:gd name="connsiteY9" fmla="*/ 2466382 h 3232827"/>
                <a:gd name="connsiteX10" fmla="*/ 2159891 w 4923154"/>
                <a:gd name="connsiteY10" fmla="*/ 2613702 h 3232827"/>
                <a:gd name="connsiteX11" fmla="*/ 2484376 w 4923154"/>
                <a:gd name="connsiteY11" fmla="*/ 2656882 h 3232827"/>
                <a:gd name="connsiteX12" fmla="*/ 2919351 w 4923154"/>
                <a:gd name="connsiteY12" fmla="*/ 2649897 h 3232827"/>
                <a:gd name="connsiteX13" fmla="*/ 3168906 w 4923154"/>
                <a:gd name="connsiteY13" fmla="*/ 2768642 h 3232827"/>
                <a:gd name="connsiteX14" fmla="*/ 3407031 w 4923154"/>
                <a:gd name="connsiteY14" fmla="*/ 2755942 h 3232827"/>
                <a:gd name="connsiteX15" fmla="*/ 3567051 w 4923154"/>
                <a:gd name="connsiteY15" fmla="*/ 2763562 h 3232827"/>
                <a:gd name="connsiteX16" fmla="*/ 3777871 w 4923154"/>
                <a:gd name="connsiteY16" fmla="*/ 2867702 h 3232827"/>
                <a:gd name="connsiteX17" fmla="*/ 4176651 w 4923154"/>
                <a:gd name="connsiteY17" fmla="*/ 2794042 h 3232827"/>
                <a:gd name="connsiteX18" fmla="*/ 4313811 w 4923154"/>
                <a:gd name="connsiteY18" fmla="*/ 2824522 h 3232827"/>
                <a:gd name="connsiteX19" fmla="*/ 4519551 w 4923154"/>
                <a:gd name="connsiteY19" fmla="*/ 2893102 h 3232827"/>
                <a:gd name="connsiteX20" fmla="*/ 4671951 w 4923154"/>
                <a:gd name="connsiteY20" fmla="*/ 2870242 h 3232827"/>
                <a:gd name="connsiteX21" fmla="*/ 4908171 w 4923154"/>
                <a:gd name="connsiteY21" fmla="*/ 3121702 h 3232827"/>
                <a:gd name="connsiteX22" fmla="*/ 4891661 w 4923154"/>
                <a:gd name="connsiteY22" fmla="*/ 3232827 h 3232827"/>
                <a:gd name="connsiteX23" fmla="*/ 4831971 w 4923154"/>
                <a:gd name="connsiteY23" fmla="*/ 3121702 h 3232827"/>
                <a:gd name="connsiteX24" fmla="*/ 4671951 w 4923154"/>
                <a:gd name="connsiteY24" fmla="*/ 2931202 h 3232827"/>
                <a:gd name="connsiteX25" fmla="*/ 4565271 w 4923154"/>
                <a:gd name="connsiteY25" fmla="*/ 2961682 h 3232827"/>
                <a:gd name="connsiteX26" fmla="*/ 4207131 w 4923154"/>
                <a:gd name="connsiteY26" fmla="*/ 2839762 h 3232827"/>
                <a:gd name="connsiteX27" fmla="*/ 3803271 w 4923154"/>
                <a:gd name="connsiteY27" fmla="*/ 2928662 h 3232827"/>
                <a:gd name="connsiteX28" fmla="*/ 3489581 w 4923154"/>
                <a:gd name="connsiteY28" fmla="*/ 2813092 h 3232827"/>
                <a:gd name="connsiteX29" fmla="*/ 3161921 w 4923154"/>
                <a:gd name="connsiteY29" fmla="*/ 2825157 h 3232827"/>
                <a:gd name="connsiteX30" fmla="*/ 2845691 w 4923154"/>
                <a:gd name="connsiteY30" fmla="*/ 2710857 h 3232827"/>
                <a:gd name="connsiteX31" fmla="*/ 2450086 w 4923154"/>
                <a:gd name="connsiteY31" fmla="*/ 2717207 h 3232827"/>
                <a:gd name="connsiteX32" fmla="*/ 2106551 w 4923154"/>
                <a:gd name="connsiteY32" fmla="*/ 2688632 h 3232827"/>
                <a:gd name="connsiteX33" fmla="*/ 1761111 w 4923154"/>
                <a:gd name="connsiteY33" fmla="*/ 2555282 h 3232827"/>
                <a:gd name="connsiteX34" fmla="*/ 1508379 w 4923154"/>
                <a:gd name="connsiteY34" fmla="*/ 2799123 h 3232827"/>
                <a:gd name="connsiteX35" fmla="*/ 1159131 w 4923154"/>
                <a:gd name="connsiteY35" fmla="*/ 2390182 h 3232827"/>
                <a:gd name="connsiteX36" fmla="*/ 1038481 w 4923154"/>
                <a:gd name="connsiteY36" fmla="*/ 1865037 h 3232827"/>
                <a:gd name="connsiteX37" fmla="*/ 574931 w 4923154"/>
                <a:gd name="connsiteY37" fmla="*/ 1619292 h 3232827"/>
                <a:gd name="connsiteX38" fmla="*/ 375541 w 4923154"/>
                <a:gd name="connsiteY38" fmla="*/ 1480862 h 3232827"/>
                <a:gd name="connsiteX39" fmla="*/ 155831 w 4923154"/>
                <a:gd name="connsiteY39" fmla="*/ 1077002 h 3232827"/>
                <a:gd name="connsiteX40" fmla="*/ 891 w 4923154"/>
                <a:gd name="connsiteY40" fmla="*/ 518202 h 323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23154" h="3232827">
                  <a:moveTo>
                    <a:pt x="891" y="518202"/>
                  </a:moveTo>
                  <a:cubicBezTo>
                    <a:pt x="-9163" y="357018"/>
                    <a:pt x="68623" y="189062"/>
                    <a:pt x="95504" y="109899"/>
                  </a:cubicBezTo>
                  <a:cubicBezTo>
                    <a:pt x="122385" y="30736"/>
                    <a:pt x="171916" y="-53192"/>
                    <a:pt x="162180" y="43222"/>
                  </a:cubicBezTo>
                  <a:cubicBezTo>
                    <a:pt x="152444" y="139636"/>
                    <a:pt x="53596" y="348234"/>
                    <a:pt x="84711" y="561382"/>
                  </a:cubicBezTo>
                  <a:cubicBezTo>
                    <a:pt x="115826" y="774530"/>
                    <a:pt x="249494" y="1150874"/>
                    <a:pt x="348871" y="1322112"/>
                  </a:cubicBezTo>
                  <a:cubicBezTo>
                    <a:pt x="448249" y="1493350"/>
                    <a:pt x="553870" y="1504251"/>
                    <a:pt x="680976" y="1588812"/>
                  </a:cubicBezTo>
                  <a:cubicBezTo>
                    <a:pt x="808082" y="1673373"/>
                    <a:pt x="1021654" y="1706075"/>
                    <a:pt x="1111506" y="1829477"/>
                  </a:cubicBezTo>
                  <a:cubicBezTo>
                    <a:pt x="1201359" y="1952879"/>
                    <a:pt x="1152887" y="2185606"/>
                    <a:pt x="1220091" y="2329222"/>
                  </a:cubicBezTo>
                  <a:cubicBezTo>
                    <a:pt x="1287295" y="2472838"/>
                    <a:pt x="1431862" y="2668313"/>
                    <a:pt x="1514729" y="2691173"/>
                  </a:cubicBezTo>
                  <a:cubicBezTo>
                    <a:pt x="1597596" y="2714033"/>
                    <a:pt x="1609769" y="2479294"/>
                    <a:pt x="1717296" y="2466382"/>
                  </a:cubicBezTo>
                  <a:cubicBezTo>
                    <a:pt x="1824823" y="2453470"/>
                    <a:pt x="2032044" y="2581952"/>
                    <a:pt x="2159891" y="2613702"/>
                  </a:cubicBezTo>
                  <a:cubicBezTo>
                    <a:pt x="2287738" y="2645452"/>
                    <a:pt x="2357799" y="2650850"/>
                    <a:pt x="2484376" y="2656882"/>
                  </a:cubicBezTo>
                  <a:cubicBezTo>
                    <a:pt x="2610953" y="2662914"/>
                    <a:pt x="2805263" y="2631270"/>
                    <a:pt x="2919351" y="2649897"/>
                  </a:cubicBezTo>
                  <a:cubicBezTo>
                    <a:pt x="3033439" y="2668524"/>
                    <a:pt x="3087626" y="2750968"/>
                    <a:pt x="3168906" y="2768642"/>
                  </a:cubicBezTo>
                  <a:cubicBezTo>
                    <a:pt x="3250186" y="2786316"/>
                    <a:pt x="3340674" y="2756789"/>
                    <a:pt x="3407031" y="2755942"/>
                  </a:cubicBezTo>
                  <a:cubicBezTo>
                    <a:pt x="3473388" y="2755095"/>
                    <a:pt x="3505244" y="2744935"/>
                    <a:pt x="3567051" y="2763562"/>
                  </a:cubicBezTo>
                  <a:cubicBezTo>
                    <a:pt x="3628858" y="2782189"/>
                    <a:pt x="3676271" y="2862622"/>
                    <a:pt x="3777871" y="2867702"/>
                  </a:cubicBezTo>
                  <a:cubicBezTo>
                    <a:pt x="3879471" y="2872782"/>
                    <a:pt x="4087328" y="2801239"/>
                    <a:pt x="4176651" y="2794042"/>
                  </a:cubicBezTo>
                  <a:cubicBezTo>
                    <a:pt x="4265974" y="2786845"/>
                    <a:pt x="4256661" y="2808012"/>
                    <a:pt x="4313811" y="2824522"/>
                  </a:cubicBezTo>
                  <a:cubicBezTo>
                    <a:pt x="4370961" y="2841032"/>
                    <a:pt x="4459861" y="2885482"/>
                    <a:pt x="4519551" y="2893102"/>
                  </a:cubicBezTo>
                  <a:cubicBezTo>
                    <a:pt x="4579241" y="2900722"/>
                    <a:pt x="4607181" y="2832142"/>
                    <a:pt x="4671951" y="2870242"/>
                  </a:cubicBezTo>
                  <a:cubicBezTo>
                    <a:pt x="4736721" y="2908342"/>
                    <a:pt x="4871553" y="3061271"/>
                    <a:pt x="4908171" y="3121702"/>
                  </a:cubicBezTo>
                  <a:cubicBezTo>
                    <a:pt x="4944789" y="3182133"/>
                    <a:pt x="4904361" y="3232827"/>
                    <a:pt x="4891661" y="3232827"/>
                  </a:cubicBezTo>
                  <a:cubicBezTo>
                    <a:pt x="4878961" y="3232827"/>
                    <a:pt x="4868589" y="3171973"/>
                    <a:pt x="4831971" y="3121702"/>
                  </a:cubicBezTo>
                  <a:cubicBezTo>
                    <a:pt x="4795353" y="3071431"/>
                    <a:pt x="4716401" y="2957872"/>
                    <a:pt x="4671951" y="2931202"/>
                  </a:cubicBezTo>
                  <a:cubicBezTo>
                    <a:pt x="4627501" y="2904532"/>
                    <a:pt x="4642741" y="2976922"/>
                    <a:pt x="4565271" y="2961682"/>
                  </a:cubicBezTo>
                  <a:cubicBezTo>
                    <a:pt x="4487801" y="2946442"/>
                    <a:pt x="4334131" y="2845265"/>
                    <a:pt x="4207131" y="2839762"/>
                  </a:cubicBezTo>
                  <a:cubicBezTo>
                    <a:pt x="4080131" y="2834259"/>
                    <a:pt x="3922863" y="2933107"/>
                    <a:pt x="3803271" y="2928662"/>
                  </a:cubicBezTo>
                  <a:cubicBezTo>
                    <a:pt x="3683679" y="2924217"/>
                    <a:pt x="3596473" y="2830343"/>
                    <a:pt x="3489581" y="2813092"/>
                  </a:cubicBezTo>
                  <a:cubicBezTo>
                    <a:pt x="3382689" y="2795841"/>
                    <a:pt x="3269236" y="2842196"/>
                    <a:pt x="3161921" y="2825157"/>
                  </a:cubicBezTo>
                  <a:cubicBezTo>
                    <a:pt x="3054606" y="2808118"/>
                    <a:pt x="2964330" y="2728849"/>
                    <a:pt x="2845691" y="2710857"/>
                  </a:cubicBezTo>
                  <a:cubicBezTo>
                    <a:pt x="2727052" y="2692865"/>
                    <a:pt x="2573276" y="2720911"/>
                    <a:pt x="2450086" y="2717207"/>
                  </a:cubicBezTo>
                  <a:cubicBezTo>
                    <a:pt x="2326896" y="2713503"/>
                    <a:pt x="2221380" y="2715619"/>
                    <a:pt x="2106551" y="2688632"/>
                  </a:cubicBezTo>
                  <a:cubicBezTo>
                    <a:pt x="1991722" y="2661645"/>
                    <a:pt x="1860806" y="2536867"/>
                    <a:pt x="1761111" y="2555282"/>
                  </a:cubicBezTo>
                  <a:cubicBezTo>
                    <a:pt x="1661416" y="2573697"/>
                    <a:pt x="1600242" y="2827698"/>
                    <a:pt x="1508379" y="2799123"/>
                  </a:cubicBezTo>
                  <a:cubicBezTo>
                    <a:pt x="1416516" y="2770548"/>
                    <a:pt x="1237447" y="2545863"/>
                    <a:pt x="1159131" y="2390182"/>
                  </a:cubicBezTo>
                  <a:cubicBezTo>
                    <a:pt x="1080815" y="2234501"/>
                    <a:pt x="1135848" y="1993519"/>
                    <a:pt x="1038481" y="1865037"/>
                  </a:cubicBezTo>
                  <a:cubicBezTo>
                    <a:pt x="941114" y="1736555"/>
                    <a:pt x="685421" y="1683321"/>
                    <a:pt x="574931" y="1619292"/>
                  </a:cubicBezTo>
                  <a:cubicBezTo>
                    <a:pt x="464441" y="1555263"/>
                    <a:pt x="445391" y="1571244"/>
                    <a:pt x="375541" y="1480862"/>
                  </a:cubicBezTo>
                  <a:cubicBezTo>
                    <a:pt x="305691" y="1390480"/>
                    <a:pt x="238381" y="1290362"/>
                    <a:pt x="155831" y="1077002"/>
                  </a:cubicBezTo>
                  <a:cubicBezTo>
                    <a:pt x="73281" y="863642"/>
                    <a:pt x="10945" y="679386"/>
                    <a:pt x="891" y="51820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A73C287-BDB9-4B45-8ED9-2D26C6DACF03}"/>
              </a:ext>
            </a:extLst>
          </p:cNvPr>
          <p:cNvSpPr txBox="1"/>
          <p:nvPr/>
        </p:nvSpPr>
        <p:spPr>
          <a:xfrm>
            <a:off x="882106" y="4438956"/>
            <a:ext cx="834948" cy="218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г. Югорск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49FA8C36-E767-4552-857C-CA1D5B89801C}"/>
              </a:ext>
            </a:extLst>
          </p:cNvPr>
          <p:cNvSpPr txBox="1"/>
          <p:nvPr/>
        </p:nvSpPr>
        <p:spPr>
          <a:xfrm>
            <a:off x="1827125" y="5271548"/>
            <a:ext cx="606980" cy="217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г. </a:t>
            </a:r>
            <a:r>
              <a:rPr lang="ru-RU" dirty="0" err="1"/>
              <a:t>Урай</a:t>
            </a:r>
            <a:endParaRPr lang="ru-RU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991AB6F1-C474-4744-8BD3-4DFD6373FD51}"/>
              </a:ext>
            </a:extLst>
          </p:cNvPr>
          <p:cNvSpPr txBox="1"/>
          <p:nvPr/>
        </p:nvSpPr>
        <p:spPr>
          <a:xfrm>
            <a:off x="2857012" y="5052543"/>
            <a:ext cx="1417896" cy="242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sz="1200" dirty="0"/>
              <a:t>г. Ханты-Мансийск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7D26E525-FDBB-4D32-A87B-EFED5E768CCD}"/>
              </a:ext>
            </a:extLst>
          </p:cNvPr>
          <p:cNvSpPr txBox="1"/>
          <p:nvPr/>
        </p:nvSpPr>
        <p:spPr>
          <a:xfrm>
            <a:off x="4760637" y="5446809"/>
            <a:ext cx="841158" cy="218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г. </a:t>
            </a:r>
            <a:r>
              <a:rPr lang="ru-RU" dirty="0" err="1"/>
              <a:t>Пыть</a:t>
            </a:r>
            <a:r>
              <a:rPr lang="ru-RU" dirty="0"/>
              <a:t>-Ях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A6D1DB06-6327-40D7-B430-B47646E00ADF}"/>
              </a:ext>
            </a:extLst>
          </p:cNvPr>
          <p:cNvSpPr txBox="1"/>
          <p:nvPr/>
        </p:nvSpPr>
        <p:spPr>
          <a:xfrm>
            <a:off x="6145343" y="3835054"/>
            <a:ext cx="1033811" cy="218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г. Радужный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1D29B17C-1F19-4508-BE41-660B2C406D59}"/>
              </a:ext>
            </a:extLst>
          </p:cNvPr>
          <p:cNvSpPr txBox="1"/>
          <p:nvPr/>
        </p:nvSpPr>
        <p:spPr>
          <a:xfrm>
            <a:off x="2467807" y="2730792"/>
            <a:ext cx="1328191" cy="206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Белоярский район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54D35993-1016-48D9-86FB-C4CB6650BE9E}"/>
              </a:ext>
            </a:extLst>
          </p:cNvPr>
          <p:cNvSpPr txBox="1"/>
          <p:nvPr/>
        </p:nvSpPr>
        <p:spPr>
          <a:xfrm>
            <a:off x="349491" y="2727162"/>
            <a:ext cx="1352667" cy="206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Березовский район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A34848AE-DFE2-44E0-BE3F-8413B1B411D2}"/>
              </a:ext>
            </a:extLst>
          </p:cNvPr>
          <p:cNvSpPr txBox="1"/>
          <p:nvPr/>
        </p:nvSpPr>
        <p:spPr>
          <a:xfrm>
            <a:off x="1681808" y="5773582"/>
            <a:ext cx="1407894" cy="206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Кондинский район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28CAEB30-4309-43E2-A91C-0CD3EB0C78FC}"/>
              </a:ext>
            </a:extLst>
          </p:cNvPr>
          <p:cNvSpPr txBox="1"/>
          <p:nvPr/>
        </p:nvSpPr>
        <p:spPr>
          <a:xfrm>
            <a:off x="3742859" y="5323577"/>
            <a:ext cx="1102416" cy="3170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Нефтеюганский район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9BCF14BE-7D80-4EE5-8E23-4530FCADFF63}"/>
              </a:ext>
            </a:extLst>
          </p:cNvPr>
          <p:cNvSpPr txBox="1"/>
          <p:nvPr/>
        </p:nvSpPr>
        <p:spPr>
          <a:xfrm>
            <a:off x="3626857" y="3439323"/>
            <a:ext cx="1220986" cy="206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Сургутский район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6828491C-E6B4-4160-98F6-CA8660E817C1}"/>
              </a:ext>
            </a:extLst>
          </p:cNvPr>
          <p:cNvSpPr txBox="1"/>
          <p:nvPr/>
        </p:nvSpPr>
        <p:spPr>
          <a:xfrm>
            <a:off x="6880187" y="4482724"/>
            <a:ext cx="1596165" cy="206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sz="900" dirty="0">
                <a:solidFill>
                  <a:schemeClr val="bg2">
                    <a:lumMod val="50000"/>
                  </a:schemeClr>
                </a:solidFill>
              </a:rPr>
              <a:t>Нижневартовский район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DB9C43F3-DE46-4166-8899-B231FC4943DC}"/>
              </a:ext>
            </a:extLst>
          </p:cNvPr>
          <p:cNvSpPr txBox="1"/>
          <p:nvPr/>
        </p:nvSpPr>
        <p:spPr>
          <a:xfrm>
            <a:off x="2599698" y="4198536"/>
            <a:ext cx="1672422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Ханты-Мансийский район</a:t>
            </a:r>
          </a:p>
        </p:txBody>
      </p:sp>
      <p:sp>
        <p:nvSpPr>
          <p:cNvPr id="169" name="Freeform: Shape 270">
            <a:extLst>
              <a:ext uri="{FF2B5EF4-FFF2-40B4-BE49-F238E27FC236}">
                <a16:creationId xmlns:a16="http://schemas.microsoft.com/office/drawing/2014/main" xmlns="" id="{00DA63FC-13EA-44BB-9A7A-1481EA789377}"/>
              </a:ext>
            </a:extLst>
          </p:cNvPr>
          <p:cNvSpPr/>
          <p:nvPr/>
        </p:nvSpPr>
        <p:spPr>
          <a:xfrm>
            <a:off x="1261512" y="3990005"/>
            <a:ext cx="857302" cy="815934"/>
          </a:xfrm>
          <a:custGeom>
            <a:avLst/>
            <a:gdLst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31775 w 422275"/>
              <a:gd name="connsiteY4" fmla="*/ 523875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46075 w 422275"/>
              <a:gd name="connsiteY8" fmla="*/ 142875 h 819150"/>
              <a:gd name="connsiteX9" fmla="*/ 355600 w 422275"/>
              <a:gd name="connsiteY9" fmla="*/ 50800 h 819150"/>
              <a:gd name="connsiteX10" fmla="*/ 422275 w 422275"/>
              <a:gd name="connsiteY10" fmla="*/ 0 h 819150"/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19075 w 422275"/>
              <a:gd name="connsiteY4" fmla="*/ 539750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46075 w 422275"/>
              <a:gd name="connsiteY8" fmla="*/ 142875 h 819150"/>
              <a:gd name="connsiteX9" fmla="*/ 355600 w 422275"/>
              <a:gd name="connsiteY9" fmla="*/ 50800 h 819150"/>
              <a:gd name="connsiteX10" fmla="*/ 422275 w 422275"/>
              <a:gd name="connsiteY10" fmla="*/ 0 h 819150"/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19075 w 422275"/>
              <a:gd name="connsiteY4" fmla="*/ 539750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46075 w 422275"/>
              <a:gd name="connsiteY8" fmla="*/ 142875 h 819150"/>
              <a:gd name="connsiteX9" fmla="*/ 393700 w 422275"/>
              <a:gd name="connsiteY9" fmla="*/ 57150 h 819150"/>
              <a:gd name="connsiteX10" fmla="*/ 422275 w 422275"/>
              <a:gd name="connsiteY10" fmla="*/ 0 h 819150"/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19075 w 422275"/>
              <a:gd name="connsiteY4" fmla="*/ 539750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52425 w 422275"/>
              <a:gd name="connsiteY8" fmla="*/ 171450 h 819150"/>
              <a:gd name="connsiteX9" fmla="*/ 393700 w 422275"/>
              <a:gd name="connsiteY9" fmla="*/ 57150 h 819150"/>
              <a:gd name="connsiteX10" fmla="*/ 422275 w 422275"/>
              <a:gd name="connsiteY10" fmla="*/ 0 h 819150"/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19075 w 422275"/>
              <a:gd name="connsiteY4" fmla="*/ 539750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61950 w 422275"/>
              <a:gd name="connsiteY8" fmla="*/ 177800 h 819150"/>
              <a:gd name="connsiteX9" fmla="*/ 393700 w 422275"/>
              <a:gd name="connsiteY9" fmla="*/ 57150 h 819150"/>
              <a:gd name="connsiteX10" fmla="*/ 422275 w 422275"/>
              <a:gd name="connsiteY10" fmla="*/ 0 h 819150"/>
              <a:gd name="connsiteX0" fmla="*/ 0 w 609600"/>
              <a:gd name="connsiteY0" fmla="*/ 1555750 h 1555750"/>
              <a:gd name="connsiteX1" fmla="*/ 69850 w 609600"/>
              <a:gd name="connsiteY1" fmla="*/ 1495425 h 1555750"/>
              <a:gd name="connsiteX2" fmla="*/ 114300 w 609600"/>
              <a:gd name="connsiteY2" fmla="*/ 1390650 h 1555750"/>
              <a:gd name="connsiteX3" fmla="*/ 149225 w 609600"/>
              <a:gd name="connsiteY3" fmla="*/ 1323975 h 1555750"/>
              <a:gd name="connsiteX4" fmla="*/ 219075 w 609600"/>
              <a:gd name="connsiteY4" fmla="*/ 1276350 h 1555750"/>
              <a:gd name="connsiteX5" fmla="*/ 282575 w 609600"/>
              <a:gd name="connsiteY5" fmla="*/ 1250950 h 1555750"/>
              <a:gd name="connsiteX6" fmla="*/ 333375 w 609600"/>
              <a:gd name="connsiteY6" fmla="*/ 1146175 h 1555750"/>
              <a:gd name="connsiteX7" fmla="*/ 352425 w 609600"/>
              <a:gd name="connsiteY7" fmla="*/ 1019175 h 1555750"/>
              <a:gd name="connsiteX8" fmla="*/ 361950 w 609600"/>
              <a:gd name="connsiteY8" fmla="*/ 914400 h 1555750"/>
              <a:gd name="connsiteX9" fmla="*/ 393700 w 609600"/>
              <a:gd name="connsiteY9" fmla="*/ 793750 h 1555750"/>
              <a:gd name="connsiteX10" fmla="*/ 609600 w 609600"/>
              <a:gd name="connsiteY10" fmla="*/ 0 h 1555750"/>
              <a:gd name="connsiteX0" fmla="*/ 0 w 609600"/>
              <a:gd name="connsiteY0" fmla="*/ 1555750 h 1555750"/>
              <a:gd name="connsiteX1" fmla="*/ 69850 w 609600"/>
              <a:gd name="connsiteY1" fmla="*/ 1495425 h 1555750"/>
              <a:gd name="connsiteX2" fmla="*/ 114300 w 609600"/>
              <a:gd name="connsiteY2" fmla="*/ 1390650 h 1555750"/>
              <a:gd name="connsiteX3" fmla="*/ 149225 w 609600"/>
              <a:gd name="connsiteY3" fmla="*/ 1323975 h 1555750"/>
              <a:gd name="connsiteX4" fmla="*/ 219075 w 609600"/>
              <a:gd name="connsiteY4" fmla="*/ 1276350 h 1555750"/>
              <a:gd name="connsiteX5" fmla="*/ 282575 w 609600"/>
              <a:gd name="connsiteY5" fmla="*/ 1250950 h 1555750"/>
              <a:gd name="connsiteX6" fmla="*/ 333375 w 609600"/>
              <a:gd name="connsiteY6" fmla="*/ 1146175 h 1555750"/>
              <a:gd name="connsiteX7" fmla="*/ 352425 w 609600"/>
              <a:gd name="connsiteY7" fmla="*/ 1019175 h 1555750"/>
              <a:gd name="connsiteX8" fmla="*/ 361950 w 609600"/>
              <a:gd name="connsiteY8" fmla="*/ 914400 h 1555750"/>
              <a:gd name="connsiteX9" fmla="*/ 482600 w 609600"/>
              <a:gd name="connsiteY9" fmla="*/ 447675 h 1555750"/>
              <a:gd name="connsiteX10" fmla="*/ 609600 w 609600"/>
              <a:gd name="connsiteY10" fmla="*/ 0 h 1555750"/>
              <a:gd name="connsiteX0" fmla="*/ 0 w 609600"/>
              <a:gd name="connsiteY0" fmla="*/ 1555750 h 1555750"/>
              <a:gd name="connsiteX1" fmla="*/ 69850 w 609600"/>
              <a:gd name="connsiteY1" fmla="*/ 1495425 h 1555750"/>
              <a:gd name="connsiteX2" fmla="*/ 114300 w 609600"/>
              <a:gd name="connsiteY2" fmla="*/ 1390650 h 1555750"/>
              <a:gd name="connsiteX3" fmla="*/ 149225 w 609600"/>
              <a:gd name="connsiteY3" fmla="*/ 1323975 h 1555750"/>
              <a:gd name="connsiteX4" fmla="*/ 219075 w 609600"/>
              <a:gd name="connsiteY4" fmla="*/ 1276350 h 1555750"/>
              <a:gd name="connsiteX5" fmla="*/ 282575 w 609600"/>
              <a:gd name="connsiteY5" fmla="*/ 1250950 h 1555750"/>
              <a:gd name="connsiteX6" fmla="*/ 333375 w 609600"/>
              <a:gd name="connsiteY6" fmla="*/ 1146175 h 1555750"/>
              <a:gd name="connsiteX7" fmla="*/ 352425 w 609600"/>
              <a:gd name="connsiteY7" fmla="*/ 1019175 h 1555750"/>
              <a:gd name="connsiteX8" fmla="*/ 361950 w 609600"/>
              <a:gd name="connsiteY8" fmla="*/ 914400 h 1555750"/>
              <a:gd name="connsiteX9" fmla="*/ 542925 w 609600"/>
              <a:gd name="connsiteY9" fmla="*/ 311150 h 1555750"/>
              <a:gd name="connsiteX10" fmla="*/ 609600 w 609600"/>
              <a:gd name="connsiteY10" fmla="*/ 0 h 1555750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2425 w 631825"/>
              <a:gd name="connsiteY7" fmla="*/ 1028700 h 1565275"/>
              <a:gd name="connsiteX8" fmla="*/ 361950 w 631825"/>
              <a:gd name="connsiteY8" fmla="*/ 923925 h 1565275"/>
              <a:gd name="connsiteX9" fmla="*/ 542925 w 631825"/>
              <a:gd name="connsiteY9" fmla="*/ 320675 h 1565275"/>
              <a:gd name="connsiteX10" fmla="*/ 631825 w 631825"/>
              <a:gd name="connsiteY10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2425 w 631825"/>
              <a:gd name="connsiteY7" fmla="*/ 1028700 h 1565275"/>
              <a:gd name="connsiteX8" fmla="*/ 422275 w 631825"/>
              <a:gd name="connsiteY8" fmla="*/ 701675 h 1565275"/>
              <a:gd name="connsiteX9" fmla="*/ 542925 w 631825"/>
              <a:gd name="connsiteY9" fmla="*/ 320675 h 1565275"/>
              <a:gd name="connsiteX10" fmla="*/ 631825 w 631825"/>
              <a:gd name="connsiteY10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5600 w 631825"/>
              <a:gd name="connsiteY7" fmla="*/ 955675 h 1565275"/>
              <a:gd name="connsiteX8" fmla="*/ 422275 w 631825"/>
              <a:gd name="connsiteY8" fmla="*/ 701675 h 1565275"/>
              <a:gd name="connsiteX9" fmla="*/ 542925 w 631825"/>
              <a:gd name="connsiteY9" fmla="*/ 320675 h 1565275"/>
              <a:gd name="connsiteX10" fmla="*/ 631825 w 631825"/>
              <a:gd name="connsiteY10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5600 w 631825"/>
              <a:gd name="connsiteY7" fmla="*/ 955675 h 1565275"/>
              <a:gd name="connsiteX8" fmla="*/ 422275 w 631825"/>
              <a:gd name="connsiteY8" fmla="*/ 701675 h 1565275"/>
              <a:gd name="connsiteX9" fmla="*/ 482599 w 631825"/>
              <a:gd name="connsiteY9" fmla="*/ 508001 h 1565275"/>
              <a:gd name="connsiteX10" fmla="*/ 542925 w 631825"/>
              <a:gd name="connsiteY10" fmla="*/ 320675 h 1565275"/>
              <a:gd name="connsiteX11" fmla="*/ 631825 w 631825"/>
              <a:gd name="connsiteY11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5600 w 631825"/>
              <a:gd name="connsiteY7" fmla="*/ 955675 h 1565275"/>
              <a:gd name="connsiteX8" fmla="*/ 422275 w 631825"/>
              <a:gd name="connsiteY8" fmla="*/ 701675 h 1565275"/>
              <a:gd name="connsiteX9" fmla="*/ 501649 w 631825"/>
              <a:gd name="connsiteY9" fmla="*/ 527051 h 1565275"/>
              <a:gd name="connsiteX10" fmla="*/ 542925 w 631825"/>
              <a:gd name="connsiteY10" fmla="*/ 320675 h 1565275"/>
              <a:gd name="connsiteX11" fmla="*/ 631825 w 631825"/>
              <a:gd name="connsiteY11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5600 w 631825"/>
              <a:gd name="connsiteY7" fmla="*/ 955675 h 1565275"/>
              <a:gd name="connsiteX8" fmla="*/ 422275 w 631825"/>
              <a:gd name="connsiteY8" fmla="*/ 701675 h 1565275"/>
              <a:gd name="connsiteX9" fmla="*/ 501649 w 631825"/>
              <a:gd name="connsiteY9" fmla="*/ 527051 h 1565275"/>
              <a:gd name="connsiteX10" fmla="*/ 527050 w 631825"/>
              <a:gd name="connsiteY10" fmla="*/ 279400 h 1565275"/>
              <a:gd name="connsiteX11" fmla="*/ 631825 w 631825"/>
              <a:gd name="connsiteY11" fmla="*/ 0 h 1565275"/>
              <a:gd name="connsiteX0" fmla="*/ 0 w 846138"/>
              <a:gd name="connsiteY0" fmla="*/ 2160587 h 2160587"/>
              <a:gd name="connsiteX1" fmla="*/ 284163 w 846138"/>
              <a:gd name="connsiteY1" fmla="*/ 1504950 h 2160587"/>
              <a:gd name="connsiteX2" fmla="*/ 328613 w 846138"/>
              <a:gd name="connsiteY2" fmla="*/ 1400175 h 2160587"/>
              <a:gd name="connsiteX3" fmla="*/ 363538 w 846138"/>
              <a:gd name="connsiteY3" fmla="*/ 1333500 h 2160587"/>
              <a:gd name="connsiteX4" fmla="*/ 433388 w 846138"/>
              <a:gd name="connsiteY4" fmla="*/ 1285875 h 2160587"/>
              <a:gd name="connsiteX5" fmla="*/ 496888 w 846138"/>
              <a:gd name="connsiteY5" fmla="*/ 1260475 h 2160587"/>
              <a:gd name="connsiteX6" fmla="*/ 547688 w 846138"/>
              <a:gd name="connsiteY6" fmla="*/ 1155700 h 2160587"/>
              <a:gd name="connsiteX7" fmla="*/ 569913 w 846138"/>
              <a:gd name="connsiteY7" fmla="*/ 955675 h 2160587"/>
              <a:gd name="connsiteX8" fmla="*/ 636588 w 846138"/>
              <a:gd name="connsiteY8" fmla="*/ 701675 h 2160587"/>
              <a:gd name="connsiteX9" fmla="*/ 715962 w 846138"/>
              <a:gd name="connsiteY9" fmla="*/ 527051 h 2160587"/>
              <a:gd name="connsiteX10" fmla="*/ 741363 w 846138"/>
              <a:gd name="connsiteY10" fmla="*/ 279400 h 2160587"/>
              <a:gd name="connsiteX11" fmla="*/ 846138 w 846138"/>
              <a:gd name="connsiteY11" fmla="*/ 0 h 2160587"/>
              <a:gd name="connsiteX0" fmla="*/ 0 w 846138"/>
              <a:gd name="connsiteY0" fmla="*/ 2160587 h 2160587"/>
              <a:gd name="connsiteX1" fmla="*/ 95250 w 846138"/>
              <a:gd name="connsiteY1" fmla="*/ 1949451 h 2160587"/>
              <a:gd name="connsiteX2" fmla="*/ 284163 w 846138"/>
              <a:gd name="connsiteY2" fmla="*/ 1504950 h 2160587"/>
              <a:gd name="connsiteX3" fmla="*/ 328613 w 846138"/>
              <a:gd name="connsiteY3" fmla="*/ 1400175 h 2160587"/>
              <a:gd name="connsiteX4" fmla="*/ 363538 w 846138"/>
              <a:gd name="connsiteY4" fmla="*/ 1333500 h 2160587"/>
              <a:gd name="connsiteX5" fmla="*/ 433388 w 846138"/>
              <a:gd name="connsiteY5" fmla="*/ 1285875 h 2160587"/>
              <a:gd name="connsiteX6" fmla="*/ 496888 w 846138"/>
              <a:gd name="connsiteY6" fmla="*/ 1260475 h 2160587"/>
              <a:gd name="connsiteX7" fmla="*/ 547688 w 846138"/>
              <a:gd name="connsiteY7" fmla="*/ 1155700 h 2160587"/>
              <a:gd name="connsiteX8" fmla="*/ 569913 w 846138"/>
              <a:gd name="connsiteY8" fmla="*/ 955675 h 2160587"/>
              <a:gd name="connsiteX9" fmla="*/ 636588 w 846138"/>
              <a:gd name="connsiteY9" fmla="*/ 701675 h 2160587"/>
              <a:gd name="connsiteX10" fmla="*/ 715962 w 846138"/>
              <a:gd name="connsiteY10" fmla="*/ 527051 h 2160587"/>
              <a:gd name="connsiteX11" fmla="*/ 741363 w 846138"/>
              <a:gd name="connsiteY11" fmla="*/ 279400 h 2160587"/>
              <a:gd name="connsiteX12" fmla="*/ 846138 w 846138"/>
              <a:gd name="connsiteY12" fmla="*/ 0 h 2160587"/>
              <a:gd name="connsiteX0" fmla="*/ 0 w 846138"/>
              <a:gd name="connsiteY0" fmla="*/ 2160587 h 2160587"/>
              <a:gd name="connsiteX1" fmla="*/ 95250 w 846138"/>
              <a:gd name="connsiteY1" fmla="*/ 1949451 h 2160587"/>
              <a:gd name="connsiteX2" fmla="*/ 195262 w 846138"/>
              <a:gd name="connsiteY2" fmla="*/ 1706564 h 2160587"/>
              <a:gd name="connsiteX3" fmla="*/ 284163 w 846138"/>
              <a:gd name="connsiteY3" fmla="*/ 1504950 h 2160587"/>
              <a:gd name="connsiteX4" fmla="*/ 328613 w 846138"/>
              <a:gd name="connsiteY4" fmla="*/ 1400175 h 2160587"/>
              <a:gd name="connsiteX5" fmla="*/ 363538 w 846138"/>
              <a:gd name="connsiteY5" fmla="*/ 1333500 h 2160587"/>
              <a:gd name="connsiteX6" fmla="*/ 433388 w 846138"/>
              <a:gd name="connsiteY6" fmla="*/ 1285875 h 2160587"/>
              <a:gd name="connsiteX7" fmla="*/ 496888 w 846138"/>
              <a:gd name="connsiteY7" fmla="*/ 1260475 h 2160587"/>
              <a:gd name="connsiteX8" fmla="*/ 547688 w 846138"/>
              <a:gd name="connsiteY8" fmla="*/ 1155700 h 2160587"/>
              <a:gd name="connsiteX9" fmla="*/ 569913 w 846138"/>
              <a:gd name="connsiteY9" fmla="*/ 955675 h 2160587"/>
              <a:gd name="connsiteX10" fmla="*/ 636588 w 846138"/>
              <a:gd name="connsiteY10" fmla="*/ 701675 h 2160587"/>
              <a:gd name="connsiteX11" fmla="*/ 715962 w 846138"/>
              <a:gd name="connsiteY11" fmla="*/ 527051 h 2160587"/>
              <a:gd name="connsiteX12" fmla="*/ 741363 w 846138"/>
              <a:gd name="connsiteY12" fmla="*/ 279400 h 2160587"/>
              <a:gd name="connsiteX13" fmla="*/ 846138 w 846138"/>
              <a:gd name="connsiteY13" fmla="*/ 0 h 2160587"/>
              <a:gd name="connsiteX0" fmla="*/ 0 w 846138"/>
              <a:gd name="connsiteY0" fmla="*/ 2160587 h 2160587"/>
              <a:gd name="connsiteX1" fmla="*/ 95250 w 846138"/>
              <a:gd name="connsiteY1" fmla="*/ 1949451 h 2160587"/>
              <a:gd name="connsiteX2" fmla="*/ 123825 w 846138"/>
              <a:gd name="connsiteY2" fmla="*/ 1630364 h 2160587"/>
              <a:gd name="connsiteX3" fmla="*/ 284163 w 846138"/>
              <a:gd name="connsiteY3" fmla="*/ 1504950 h 2160587"/>
              <a:gd name="connsiteX4" fmla="*/ 328613 w 846138"/>
              <a:gd name="connsiteY4" fmla="*/ 1400175 h 2160587"/>
              <a:gd name="connsiteX5" fmla="*/ 363538 w 846138"/>
              <a:gd name="connsiteY5" fmla="*/ 1333500 h 2160587"/>
              <a:gd name="connsiteX6" fmla="*/ 433388 w 846138"/>
              <a:gd name="connsiteY6" fmla="*/ 1285875 h 2160587"/>
              <a:gd name="connsiteX7" fmla="*/ 496888 w 846138"/>
              <a:gd name="connsiteY7" fmla="*/ 1260475 h 2160587"/>
              <a:gd name="connsiteX8" fmla="*/ 547688 w 846138"/>
              <a:gd name="connsiteY8" fmla="*/ 1155700 h 2160587"/>
              <a:gd name="connsiteX9" fmla="*/ 569913 w 846138"/>
              <a:gd name="connsiteY9" fmla="*/ 955675 h 2160587"/>
              <a:gd name="connsiteX10" fmla="*/ 636588 w 846138"/>
              <a:gd name="connsiteY10" fmla="*/ 701675 h 2160587"/>
              <a:gd name="connsiteX11" fmla="*/ 715962 w 846138"/>
              <a:gd name="connsiteY11" fmla="*/ 527051 h 2160587"/>
              <a:gd name="connsiteX12" fmla="*/ 741363 w 846138"/>
              <a:gd name="connsiteY12" fmla="*/ 279400 h 2160587"/>
              <a:gd name="connsiteX13" fmla="*/ 846138 w 846138"/>
              <a:gd name="connsiteY13" fmla="*/ 0 h 2160587"/>
              <a:gd name="connsiteX0" fmla="*/ 25785 w 871923"/>
              <a:gd name="connsiteY0" fmla="*/ 2160587 h 2160587"/>
              <a:gd name="connsiteX1" fmla="*/ 16260 w 871923"/>
              <a:gd name="connsiteY1" fmla="*/ 1830388 h 2160587"/>
              <a:gd name="connsiteX2" fmla="*/ 149610 w 871923"/>
              <a:gd name="connsiteY2" fmla="*/ 1630364 h 2160587"/>
              <a:gd name="connsiteX3" fmla="*/ 309948 w 871923"/>
              <a:gd name="connsiteY3" fmla="*/ 1504950 h 2160587"/>
              <a:gd name="connsiteX4" fmla="*/ 354398 w 871923"/>
              <a:gd name="connsiteY4" fmla="*/ 1400175 h 2160587"/>
              <a:gd name="connsiteX5" fmla="*/ 389323 w 871923"/>
              <a:gd name="connsiteY5" fmla="*/ 1333500 h 2160587"/>
              <a:gd name="connsiteX6" fmla="*/ 459173 w 871923"/>
              <a:gd name="connsiteY6" fmla="*/ 1285875 h 2160587"/>
              <a:gd name="connsiteX7" fmla="*/ 522673 w 871923"/>
              <a:gd name="connsiteY7" fmla="*/ 1260475 h 2160587"/>
              <a:gd name="connsiteX8" fmla="*/ 573473 w 871923"/>
              <a:gd name="connsiteY8" fmla="*/ 1155700 h 2160587"/>
              <a:gd name="connsiteX9" fmla="*/ 595698 w 871923"/>
              <a:gd name="connsiteY9" fmla="*/ 955675 h 2160587"/>
              <a:gd name="connsiteX10" fmla="*/ 662373 w 871923"/>
              <a:gd name="connsiteY10" fmla="*/ 701675 h 2160587"/>
              <a:gd name="connsiteX11" fmla="*/ 741747 w 871923"/>
              <a:gd name="connsiteY11" fmla="*/ 527051 h 2160587"/>
              <a:gd name="connsiteX12" fmla="*/ 767148 w 871923"/>
              <a:gd name="connsiteY12" fmla="*/ 279400 h 2160587"/>
              <a:gd name="connsiteX13" fmla="*/ 871923 w 871923"/>
              <a:gd name="connsiteY13" fmla="*/ 0 h 2160587"/>
              <a:gd name="connsiteX0" fmla="*/ 0 w 1241426"/>
              <a:gd name="connsiteY0" fmla="*/ 2913062 h 2913062"/>
              <a:gd name="connsiteX1" fmla="*/ 385763 w 1241426"/>
              <a:gd name="connsiteY1" fmla="*/ 1830388 h 2913062"/>
              <a:gd name="connsiteX2" fmla="*/ 519113 w 1241426"/>
              <a:gd name="connsiteY2" fmla="*/ 1630364 h 2913062"/>
              <a:gd name="connsiteX3" fmla="*/ 679451 w 1241426"/>
              <a:gd name="connsiteY3" fmla="*/ 1504950 h 2913062"/>
              <a:gd name="connsiteX4" fmla="*/ 723901 w 1241426"/>
              <a:gd name="connsiteY4" fmla="*/ 1400175 h 2913062"/>
              <a:gd name="connsiteX5" fmla="*/ 758826 w 1241426"/>
              <a:gd name="connsiteY5" fmla="*/ 1333500 h 2913062"/>
              <a:gd name="connsiteX6" fmla="*/ 828676 w 1241426"/>
              <a:gd name="connsiteY6" fmla="*/ 1285875 h 2913062"/>
              <a:gd name="connsiteX7" fmla="*/ 892176 w 1241426"/>
              <a:gd name="connsiteY7" fmla="*/ 1260475 h 2913062"/>
              <a:gd name="connsiteX8" fmla="*/ 942976 w 1241426"/>
              <a:gd name="connsiteY8" fmla="*/ 1155700 h 2913062"/>
              <a:gd name="connsiteX9" fmla="*/ 965201 w 1241426"/>
              <a:gd name="connsiteY9" fmla="*/ 955675 h 2913062"/>
              <a:gd name="connsiteX10" fmla="*/ 1031876 w 1241426"/>
              <a:gd name="connsiteY10" fmla="*/ 701675 h 2913062"/>
              <a:gd name="connsiteX11" fmla="*/ 1111250 w 1241426"/>
              <a:gd name="connsiteY11" fmla="*/ 527051 h 2913062"/>
              <a:gd name="connsiteX12" fmla="*/ 1136651 w 1241426"/>
              <a:gd name="connsiteY12" fmla="*/ 279400 h 2913062"/>
              <a:gd name="connsiteX13" fmla="*/ 1241426 w 1241426"/>
              <a:gd name="connsiteY13" fmla="*/ 0 h 2913062"/>
              <a:gd name="connsiteX0" fmla="*/ 0 w 1241426"/>
              <a:gd name="connsiteY0" fmla="*/ 2913062 h 2913062"/>
              <a:gd name="connsiteX1" fmla="*/ 114301 w 1241426"/>
              <a:gd name="connsiteY1" fmla="*/ 2597150 h 2913062"/>
              <a:gd name="connsiteX2" fmla="*/ 385763 w 1241426"/>
              <a:gd name="connsiteY2" fmla="*/ 1830388 h 2913062"/>
              <a:gd name="connsiteX3" fmla="*/ 519113 w 1241426"/>
              <a:gd name="connsiteY3" fmla="*/ 1630364 h 2913062"/>
              <a:gd name="connsiteX4" fmla="*/ 679451 w 1241426"/>
              <a:gd name="connsiteY4" fmla="*/ 1504950 h 2913062"/>
              <a:gd name="connsiteX5" fmla="*/ 723901 w 1241426"/>
              <a:gd name="connsiteY5" fmla="*/ 1400175 h 2913062"/>
              <a:gd name="connsiteX6" fmla="*/ 758826 w 1241426"/>
              <a:gd name="connsiteY6" fmla="*/ 1333500 h 2913062"/>
              <a:gd name="connsiteX7" fmla="*/ 828676 w 1241426"/>
              <a:gd name="connsiteY7" fmla="*/ 1285875 h 2913062"/>
              <a:gd name="connsiteX8" fmla="*/ 892176 w 1241426"/>
              <a:gd name="connsiteY8" fmla="*/ 1260475 h 2913062"/>
              <a:gd name="connsiteX9" fmla="*/ 942976 w 1241426"/>
              <a:gd name="connsiteY9" fmla="*/ 1155700 h 2913062"/>
              <a:gd name="connsiteX10" fmla="*/ 965201 w 1241426"/>
              <a:gd name="connsiteY10" fmla="*/ 955675 h 2913062"/>
              <a:gd name="connsiteX11" fmla="*/ 1031876 w 1241426"/>
              <a:gd name="connsiteY11" fmla="*/ 701675 h 2913062"/>
              <a:gd name="connsiteX12" fmla="*/ 1111250 w 1241426"/>
              <a:gd name="connsiteY12" fmla="*/ 527051 h 2913062"/>
              <a:gd name="connsiteX13" fmla="*/ 1136651 w 1241426"/>
              <a:gd name="connsiteY13" fmla="*/ 279400 h 2913062"/>
              <a:gd name="connsiteX14" fmla="*/ 1241426 w 1241426"/>
              <a:gd name="connsiteY14" fmla="*/ 0 h 2913062"/>
              <a:gd name="connsiteX0" fmla="*/ 0 w 1241426"/>
              <a:gd name="connsiteY0" fmla="*/ 2913062 h 2913062"/>
              <a:gd name="connsiteX1" fmla="*/ 114301 w 1241426"/>
              <a:gd name="connsiteY1" fmla="*/ 2597150 h 2913062"/>
              <a:gd name="connsiteX2" fmla="*/ 266701 w 1241426"/>
              <a:gd name="connsiteY2" fmla="*/ 2163763 h 2913062"/>
              <a:gd name="connsiteX3" fmla="*/ 385763 w 1241426"/>
              <a:gd name="connsiteY3" fmla="*/ 1830388 h 2913062"/>
              <a:gd name="connsiteX4" fmla="*/ 519113 w 1241426"/>
              <a:gd name="connsiteY4" fmla="*/ 1630364 h 2913062"/>
              <a:gd name="connsiteX5" fmla="*/ 679451 w 1241426"/>
              <a:gd name="connsiteY5" fmla="*/ 1504950 h 2913062"/>
              <a:gd name="connsiteX6" fmla="*/ 723901 w 1241426"/>
              <a:gd name="connsiteY6" fmla="*/ 1400175 h 2913062"/>
              <a:gd name="connsiteX7" fmla="*/ 758826 w 1241426"/>
              <a:gd name="connsiteY7" fmla="*/ 1333500 h 2913062"/>
              <a:gd name="connsiteX8" fmla="*/ 828676 w 1241426"/>
              <a:gd name="connsiteY8" fmla="*/ 1285875 h 2913062"/>
              <a:gd name="connsiteX9" fmla="*/ 892176 w 1241426"/>
              <a:gd name="connsiteY9" fmla="*/ 1260475 h 2913062"/>
              <a:gd name="connsiteX10" fmla="*/ 942976 w 1241426"/>
              <a:gd name="connsiteY10" fmla="*/ 1155700 h 2913062"/>
              <a:gd name="connsiteX11" fmla="*/ 965201 w 1241426"/>
              <a:gd name="connsiteY11" fmla="*/ 955675 h 2913062"/>
              <a:gd name="connsiteX12" fmla="*/ 1031876 w 1241426"/>
              <a:gd name="connsiteY12" fmla="*/ 701675 h 2913062"/>
              <a:gd name="connsiteX13" fmla="*/ 1111250 w 1241426"/>
              <a:gd name="connsiteY13" fmla="*/ 527051 h 2913062"/>
              <a:gd name="connsiteX14" fmla="*/ 1136651 w 1241426"/>
              <a:gd name="connsiteY14" fmla="*/ 279400 h 2913062"/>
              <a:gd name="connsiteX15" fmla="*/ 1241426 w 1241426"/>
              <a:gd name="connsiteY15" fmla="*/ 0 h 2913062"/>
              <a:gd name="connsiteX0" fmla="*/ 0 w 1241426"/>
              <a:gd name="connsiteY0" fmla="*/ 2913062 h 2913062"/>
              <a:gd name="connsiteX1" fmla="*/ 114301 w 1241426"/>
              <a:gd name="connsiteY1" fmla="*/ 2597150 h 2913062"/>
              <a:gd name="connsiteX2" fmla="*/ 390526 w 1241426"/>
              <a:gd name="connsiteY2" fmla="*/ 2216151 h 2913062"/>
              <a:gd name="connsiteX3" fmla="*/ 385763 w 1241426"/>
              <a:gd name="connsiteY3" fmla="*/ 1830388 h 2913062"/>
              <a:gd name="connsiteX4" fmla="*/ 519113 w 1241426"/>
              <a:gd name="connsiteY4" fmla="*/ 1630364 h 2913062"/>
              <a:gd name="connsiteX5" fmla="*/ 679451 w 1241426"/>
              <a:gd name="connsiteY5" fmla="*/ 1504950 h 2913062"/>
              <a:gd name="connsiteX6" fmla="*/ 723901 w 1241426"/>
              <a:gd name="connsiteY6" fmla="*/ 1400175 h 2913062"/>
              <a:gd name="connsiteX7" fmla="*/ 758826 w 1241426"/>
              <a:gd name="connsiteY7" fmla="*/ 1333500 h 2913062"/>
              <a:gd name="connsiteX8" fmla="*/ 828676 w 1241426"/>
              <a:gd name="connsiteY8" fmla="*/ 1285875 h 2913062"/>
              <a:gd name="connsiteX9" fmla="*/ 892176 w 1241426"/>
              <a:gd name="connsiteY9" fmla="*/ 1260475 h 2913062"/>
              <a:gd name="connsiteX10" fmla="*/ 942976 w 1241426"/>
              <a:gd name="connsiteY10" fmla="*/ 1155700 h 2913062"/>
              <a:gd name="connsiteX11" fmla="*/ 965201 w 1241426"/>
              <a:gd name="connsiteY11" fmla="*/ 955675 h 2913062"/>
              <a:gd name="connsiteX12" fmla="*/ 1031876 w 1241426"/>
              <a:gd name="connsiteY12" fmla="*/ 701675 h 2913062"/>
              <a:gd name="connsiteX13" fmla="*/ 1111250 w 1241426"/>
              <a:gd name="connsiteY13" fmla="*/ 527051 h 2913062"/>
              <a:gd name="connsiteX14" fmla="*/ 1136651 w 1241426"/>
              <a:gd name="connsiteY14" fmla="*/ 279400 h 2913062"/>
              <a:gd name="connsiteX15" fmla="*/ 1241426 w 1241426"/>
              <a:gd name="connsiteY15" fmla="*/ 0 h 2913062"/>
              <a:gd name="connsiteX0" fmla="*/ 0 w 1169988"/>
              <a:gd name="connsiteY0" fmla="*/ 2960687 h 2960687"/>
              <a:gd name="connsiteX1" fmla="*/ 42863 w 1169988"/>
              <a:gd name="connsiteY1" fmla="*/ 2597150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47675 w 1169988"/>
              <a:gd name="connsiteY4" fmla="*/ 1630364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47675 w 1169988"/>
              <a:gd name="connsiteY4" fmla="*/ 1630364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47675 w 1169988"/>
              <a:gd name="connsiteY4" fmla="*/ 1630364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09575 w 1169988"/>
              <a:gd name="connsiteY4" fmla="*/ 1635126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09575 w 1169988"/>
              <a:gd name="connsiteY4" fmla="*/ 1635126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612775 w 1169988"/>
              <a:gd name="connsiteY5" fmla="*/ 1495425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612775 w 1169988"/>
              <a:gd name="connsiteY5" fmla="*/ 149542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33375 w 1169988"/>
              <a:gd name="connsiteY3" fmla="*/ 1739900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33375 w 1169988"/>
              <a:gd name="connsiteY3" fmla="*/ 1739900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33375 w 1169988"/>
              <a:gd name="connsiteY3" fmla="*/ 1739900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33375 w 1169988"/>
              <a:gd name="connsiteY3" fmla="*/ 1739900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11969 w 1169988"/>
              <a:gd name="connsiteY5" fmla="*/ 1573213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0525 w 1169988"/>
              <a:gd name="connsiteY4" fmla="*/ 1635126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0525 w 1169988"/>
              <a:gd name="connsiteY4" fmla="*/ 1635126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0525 w 1169988"/>
              <a:gd name="connsiteY4" fmla="*/ 1635126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23850 w 1169988"/>
              <a:gd name="connsiteY3" fmla="*/ 164941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23850 w 1169988"/>
              <a:gd name="connsiteY3" fmla="*/ 164941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23850 w 1169988"/>
              <a:gd name="connsiteY3" fmla="*/ 164941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23850 w 1169988"/>
              <a:gd name="connsiteY4" fmla="*/ 1649412 h 2960687"/>
              <a:gd name="connsiteX5" fmla="*/ 397669 w 1169988"/>
              <a:gd name="connsiteY5" fmla="*/ 1623220 h 2960687"/>
              <a:gd name="connsiteX6" fmla="*/ 514350 w 1169988"/>
              <a:gd name="connsiteY6" fmla="*/ 1580357 h 2960687"/>
              <a:gd name="connsiteX7" fmla="*/ 588962 w 1169988"/>
              <a:gd name="connsiteY7" fmla="*/ 1514475 h 2960687"/>
              <a:gd name="connsiteX8" fmla="*/ 652463 w 1169988"/>
              <a:gd name="connsiteY8" fmla="*/ 1404938 h 2960687"/>
              <a:gd name="connsiteX9" fmla="*/ 687388 w 1169988"/>
              <a:gd name="connsiteY9" fmla="*/ 1333500 h 2960687"/>
              <a:gd name="connsiteX10" fmla="*/ 757238 w 1169988"/>
              <a:gd name="connsiteY10" fmla="*/ 1285875 h 2960687"/>
              <a:gd name="connsiteX11" fmla="*/ 820738 w 1169988"/>
              <a:gd name="connsiteY11" fmla="*/ 1260475 h 2960687"/>
              <a:gd name="connsiteX12" fmla="*/ 871538 w 1169988"/>
              <a:gd name="connsiteY12" fmla="*/ 1155700 h 2960687"/>
              <a:gd name="connsiteX13" fmla="*/ 893763 w 1169988"/>
              <a:gd name="connsiteY13" fmla="*/ 955675 h 2960687"/>
              <a:gd name="connsiteX14" fmla="*/ 960438 w 1169988"/>
              <a:gd name="connsiteY14" fmla="*/ 701675 h 2960687"/>
              <a:gd name="connsiteX15" fmla="*/ 1039812 w 1169988"/>
              <a:gd name="connsiteY15" fmla="*/ 527051 h 2960687"/>
              <a:gd name="connsiteX16" fmla="*/ 1065213 w 1169988"/>
              <a:gd name="connsiteY16" fmla="*/ 279400 h 2960687"/>
              <a:gd name="connsiteX17" fmla="*/ 1169988 w 1169988"/>
              <a:gd name="connsiteY17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23850 w 1169988"/>
              <a:gd name="connsiteY4" fmla="*/ 1649412 h 2960687"/>
              <a:gd name="connsiteX5" fmla="*/ 397669 w 1169988"/>
              <a:gd name="connsiteY5" fmla="*/ 1623220 h 2960687"/>
              <a:gd name="connsiteX6" fmla="*/ 514350 w 1169988"/>
              <a:gd name="connsiteY6" fmla="*/ 1580357 h 2960687"/>
              <a:gd name="connsiteX7" fmla="*/ 588962 w 1169988"/>
              <a:gd name="connsiteY7" fmla="*/ 1514475 h 2960687"/>
              <a:gd name="connsiteX8" fmla="*/ 652463 w 1169988"/>
              <a:gd name="connsiteY8" fmla="*/ 1404938 h 2960687"/>
              <a:gd name="connsiteX9" fmla="*/ 687388 w 1169988"/>
              <a:gd name="connsiteY9" fmla="*/ 1333500 h 2960687"/>
              <a:gd name="connsiteX10" fmla="*/ 757238 w 1169988"/>
              <a:gd name="connsiteY10" fmla="*/ 1285875 h 2960687"/>
              <a:gd name="connsiteX11" fmla="*/ 820738 w 1169988"/>
              <a:gd name="connsiteY11" fmla="*/ 1260475 h 2960687"/>
              <a:gd name="connsiteX12" fmla="*/ 871538 w 1169988"/>
              <a:gd name="connsiteY12" fmla="*/ 1155700 h 2960687"/>
              <a:gd name="connsiteX13" fmla="*/ 893763 w 1169988"/>
              <a:gd name="connsiteY13" fmla="*/ 955675 h 2960687"/>
              <a:gd name="connsiteX14" fmla="*/ 960438 w 1169988"/>
              <a:gd name="connsiteY14" fmla="*/ 701675 h 2960687"/>
              <a:gd name="connsiteX15" fmla="*/ 1039812 w 1169988"/>
              <a:gd name="connsiteY15" fmla="*/ 527051 h 2960687"/>
              <a:gd name="connsiteX16" fmla="*/ 1065213 w 1169988"/>
              <a:gd name="connsiteY16" fmla="*/ 279400 h 2960687"/>
              <a:gd name="connsiteX17" fmla="*/ 1169988 w 1169988"/>
              <a:gd name="connsiteY17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23850 w 1169988"/>
              <a:gd name="connsiteY4" fmla="*/ 1649412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35756 w 1169988"/>
              <a:gd name="connsiteY4" fmla="*/ 1658937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588962 w 1169988"/>
              <a:gd name="connsiteY6" fmla="*/ 1514475 h 2960687"/>
              <a:gd name="connsiteX7" fmla="*/ 670713 w 1169988"/>
              <a:gd name="connsiteY7" fmla="*/ 1237577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57238 w 1169988"/>
              <a:gd name="connsiteY7" fmla="*/ 1285875 h 2960687"/>
              <a:gd name="connsiteX8" fmla="*/ 820738 w 1169988"/>
              <a:gd name="connsiteY8" fmla="*/ 1260475 h 2960687"/>
              <a:gd name="connsiteX9" fmla="*/ 871538 w 1169988"/>
              <a:gd name="connsiteY9" fmla="*/ 1155700 h 2960687"/>
              <a:gd name="connsiteX10" fmla="*/ 893763 w 1169988"/>
              <a:gd name="connsiteY10" fmla="*/ 955675 h 2960687"/>
              <a:gd name="connsiteX11" fmla="*/ 960438 w 1169988"/>
              <a:gd name="connsiteY11" fmla="*/ 701675 h 2960687"/>
              <a:gd name="connsiteX12" fmla="*/ 1039812 w 1169988"/>
              <a:gd name="connsiteY12" fmla="*/ 527051 h 2960687"/>
              <a:gd name="connsiteX13" fmla="*/ 1065213 w 1169988"/>
              <a:gd name="connsiteY13" fmla="*/ 279400 h 2960687"/>
              <a:gd name="connsiteX14" fmla="*/ 1169988 w 1169988"/>
              <a:gd name="connsiteY14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820738 w 1169988"/>
              <a:gd name="connsiteY7" fmla="*/ 1260475 h 2960687"/>
              <a:gd name="connsiteX8" fmla="*/ 871538 w 1169988"/>
              <a:gd name="connsiteY8" fmla="*/ 1155700 h 2960687"/>
              <a:gd name="connsiteX9" fmla="*/ 893763 w 1169988"/>
              <a:gd name="connsiteY9" fmla="*/ 955675 h 2960687"/>
              <a:gd name="connsiteX10" fmla="*/ 960438 w 1169988"/>
              <a:gd name="connsiteY10" fmla="*/ 701675 h 2960687"/>
              <a:gd name="connsiteX11" fmla="*/ 1039812 w 1169988"/>
              <a:gd name="connsiteY11" fmla="*/ 527051 h 2960687"/>
              <a:gd name="connsiteX12" fmla="*/ 1065213 w 1169988"/>
              <a:gd name="connsiteY12" fmla="*/ 279400 h 2960687"/>
              <a:gd name="connsiteX13" fmla="*/ 1169988 w 1169988"/>
              <a:gd name="connsiteY13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871538 w 1169988"/>
              <a:gd name="connsiteY7" fmla="*/ 1155700 h 2960687"/>
              <a:gd name="connsiteX8" fmla="*/ 893763 w 1169988"/>
              <a:gd name="connsiteY8" fmla="*/ 955675 h 2960687"/>
              <a:gd name="connsiteX9" fmla="*/ 960438 w 1169988"/>
              <a:gd name="connsiteY9" fmla="*/ 701675 h 2960687"/>
              <a:gd name="connsiteX10" fmla="*/ 1039812 w 1169988"/>
              <a:gd name="connsiteY10" fmla="*/ 527051 h 2960687"/>
              <a:gd name="connsiteX11" fmla="*/ 1065213 w 1169988"/>
              <a:gd name="connsiteY11" fmla="*/ 279400 h 2960687"/>
              <a:gd name="connsiteX12" fmla="*/ 1169988 w 1169988"/>
              <a:gd name="connsiteY12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893763 w 1169988"/>
              <a:gd name="connsiteY7" fmla="*/ 955675 h 2960687"/>
              <a:gd name="connsiteX8" fmla="*/ 960438 w 1169988"/>
              <a:gd name="connsiteY8" fmla="*/ 701675 h 2960687"/>
              <a:gd name="connsiteX9" fmla="*/ 1039812 w 1169988"/>
              <a:gd name="connsiteY9" fmla="*/ 527051 h 2960687"/>
              <a:gd name="connsiteX10" fmla="*/ 1065213 w 1169988"/>
              <a:gd name="connsiteY10" fmla="*/ 279400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1039812 w 1169988"/>
              <a:gd name="connsiteY9" fmla="*/ 527051 h 2960687"/>
              <a:gd name="connsiteX10" fmla="*/ 1065213 w 1169988"/>
              <a:gd name="connsiteY10" fmla="*/ 279400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065213 w 1169988"/>
              <a:gd name="connsiteY10" fmla="*/ 279400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63713 h 2960687"/>
              <a:gd name="connsiteX4" fmla="*/ 394474 w 1169988"/>
              <a:gd name="connsiteY4" fmla="*/ 1535369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5172 w 1169988"/>
              <a:gd name="connsiteY2" fmla="*/ 2194323 h 2960687"/>
              <a:gd name="connsiteX3" fmla="*/ 295276 w 1169988"/>
              <a:gd name="connsiteY3" fmla="*/ 1770988 h 2960687"/>
              <a:gd name="connsiteX4" fmla="*/ 394474 w 1169988"/>
              <a:gd name="connsiteY4" fmla="*/ 1535369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2130 w 1169988"/>
              <a:gd name="connsiteY2" fmla="*/ 2223429 h 2960687"/>
              <a:gd name="connsiteX3" fmla="*/ 295276 w 1169988"/>
              <a:gd name="connsiteY3" fmla="*/ 1770988 h 2960687"/>
              <a:gd name="connsiteX4" fmla="*/ 394474 w 1169988"/>
              <a:gd name="connsiteY4" fmla="*/ 1535369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2130 w 1169988"/>
              <a:gd name="connsiteY2" fmla="*/ 2223429 h 2960687"/>
              <a:gd name="connsiteX3" fmla="*/ 319611 w 1169988"/>
              <a:gd name="connsiteY3" fmla="*/ 1792818 h 2960687"/>
              <a:gd name="connsiteX4" fmla="*/ 394474 w 1169988"/>
              <a:gd name="connsiteY4" fmla="*/ 1535369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2130 w 1169988"/>
              <a:gd name="connsiteY2" fmla="*/ 2223429 h 2960687"/>
              <a:gd name="connsiteX3" fmla="*/ 319611 w 1169988"/>
              <a:gd name="connsiteY3" fmla="*/ 1792818 h 2960687"/>
              <a:gd name="connsiteX4" fmla="*/ 434018 w 1169988"/>
              <a:gd name="connsiteY4" fmla="*/ 1615412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2130 w 1169988"/>
              <a:gd name="connsiteY2" fmla="*/ 2223429 h 2960687"/>
              <a:gd name="connsiteX3" fmla="*/ 383490 w 1169988"/>
              <a:gd name="connsiteY3" fmla="*/ 1909243 h 2960687"/>
              <a:gd name="connsiteX4" fmla="*/ 434018 w 1169988"/>
              <a:gd name="connsiteY4" fmla="*/ 1615412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22130 w 1169988"/>
              <a:gd name="connsiteY2" fmla="*/ 2223429 h 2960687"/>
              <a:gd name="connsiteX3" fmla="*/ 398700 w 1169988"/>
              <a:gd name="connsiteY3" fmla="*/ 1952901 h 2960687"/>
              <a:gd name="connsiteX4" fmla="*/ 434018 w 1169988"/>
              <a:gd name="connsiteY4" fmla="*/ 1615412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37339 w 1169988"/>
              <a:gd name="connsiteY2" fmla="*/ 2303472 h 2960687"/>
              <a:gd name="connsiteX3" fmla="*/ 398700 w 1169988"/>
              <a:gd name="connsiteY3" fmla="*/ 1952901 h 2960687"/>
              <a:gd name="connsiteX4" fmla="*/ 434018 w 1169988"/>
              <a:gd name="connsiteY4" fmla="*/ 1615412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40381 w 1169988"/>
              <a:gd name="connsiteY2" fmla="*/ 2332578 h 2960687"/>
              <a:gd name="connsiteX3" fmla="*/ 398700 w 1169988"/>
              <a:gd name="connsiteY3" fmla="*/ 1952901 h 2960687"/>
              <a:gd name="connsiteX4" fmla="*/ 434018 w 1169988"/>
              <a:gd name="connsiteY4" fmla="*/ 1615412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40381 w 1169988"/>
              <a:gd name="connsiteY2" fmla="*/ 2332578 h 2960687"/>
              <a:gd name="connsiteX3" fmla="*/ 392615 w 1169988"/>
              <a:gd name="connsiteY3" fmla="*/ 1967453 h 2960687"/>
              <a:gd name="connsiteX4" fmla="*/ 434018 w 1169988"/>
              <a:gd name="connsiteY4" fmla="*/ 1615412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40381 w 1169988"/>
              <a:gd name="connsiteY2" fmla="*/ 2332578 h 2960687"/>
              <a:gd name="connsiteX3" fmla="*/ 392615 w 1169988"/>
              <a:gd name="connsiteY3" fmla="*/ 1967453 h 2960687"/>
              <a:gd name="connsiteX4" fmla="*/ 437061 w 1169988"/>
              <a:gd name="connsiteY4" fmla="*/ 1520817 h 2960687"/>
              <a:gd name="connsiteX5" fmla="*/ 523476 w 1169988"/>
              <a:gd name="connsiteY5" fmla="*/ 136933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40381 w 1169988"/>
              <a:gd name="connsiteY2" fmla="*/ 2332578 h 2960687"/>
              <a:gd name="connsiteX3" fmla="*/ 437061 w 1169988"/>
              <a:gd name="connsiteY3" fmla="*/ 1520817 h 2960687"/>
              <a:gd name="connsiteX4" fmla="*/ 523476 w 1169988"/>
              <a:gd name="connsiteY4" fmla="*/ 1369336 h 2960687"/>
              <a:gd name="connsiteX5" fmla="*/ 670713 w 1169988"/>
              <a:gd name="connsiteY5" fmla="*/ 1237577 h 2960687"/>
              <a:gd name="connsiteX6" fmla="*/ 781213 w 1169988"/>
              <a:gd name="connsiteY6" fmla="*/ 831975 h 2960687"/>
              <a:gd name="connsiteX7" fmla="*/ 960438 w 1169988"/>
              <a:gd name="connsiteY7" fmla="*/ 701675 h 2960687"/>
              <a:gd name="connsiteX8" fmla="*/ 997226 w 1169988"/>
              <a:gd name="connsiteY8" fmla="*/ 483390 h 2960687"/>
              <a:gd name="connsiteX9" fmla="*/ 1123009 w 1169988"/>
              <a:gd name="connsiteY9" fmla="*/ 286675 h 2960687"/>
              <a:gd name="connsiteX10" fmla="*/ 1169988 w 1169988"/>
              <a:gd name="connsiteY10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40381 w 1169988"/>
              <a:gd name="connsiteY2" fmla="*/ 2332578 h 2960687"/>
              <a:gd name="connsiteX3" fmla="*/ 437061 w 1169988"/>
              <a:gd name="connsiteY3" fmla="*/ 1520817 h 2960687"/>
              <a:gd name="connsiteX4" fmla="*/ 523476 w 1169988"/>
              <a:gd name="connsiteY4" fmla="*/ 1347506 h 2960687"/>
              <a:gd name="connsiteX5" fmla="*/ 670713 w 1169988"/>
              <a:gd name="connsiteY5" fmla="*/ 1237577 h 2960687"/>
              <a:gd name="connsiteX6" fmla="*/ 781213 w 1169988"/>
              <a:gd name="connsiteY6" fmla="*/ 831975 h 2960687"/>
              <a:gd name="connsiteX7" fmla="*/ 960438 w 1169988"/>
              <a:gd name="connsiteY7" fmla="*/ 701675 h 2960687"/>
              <a:gd name="connsiteX8" fmla="*/ 997226 w 1169988"/>
              <a:gd name="connsiteY8" fmla="*/ 483390 h 2960687"/>
              <a:gd name="connsiteX9" fmla="*/ 1123009 w 1169988"/>
              <a:gd name="connsiteY9" fmla="*/ 286675 h 2960687"/>
              <a:gd name="connsiteX10" fmla="*/ 1169988 w 1169988"/>
              <a:gd name="connsiteY10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288335 w 1169988"/>
              <a:gd name="connsiteY2" fmla="*/ 2417856 h 2960687"/>
              <a:gd name="connsiteX3" fmla="*/ 340381 w 1169988"/>
              <a:gd name="connsiteY3" fmla="*/ 2332578 h 2960687"/>
              <a:gd name="connsiteX4" fmla="*/ 437061 w 1169988"/>
              <a:gd name="connsiteY4" fmla="*/ 1520817 h 2960687"/>
              <a:gd name="connsiteX5" fmla="*/ 523476 w 1169988"/>
              <a:gd name="connsiteY5" fmla="*/ 134750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00503 w 1169988"/>
              <a:gd name="connsiteY2" fmla="*/ 2490623 h 2960687"/>
              <a:gd name="connsiteX3" fmla="*/ 340381 w 1169988"/>
              <a:gd name="connsiteY3" fmla="*/ 2332578 h 2960687"/>
              <a:gd name="connsiteX4" fmla="*/ 437061 w 1169988"/>
              <a:gd name="connsiteY4" fmla="*/ 1520817 h 2960687"/>
              <a:gd name="connsiteX5" fmla="*/ 523476 w 1169988"/>
              <a:gd name="connsiteY5" fmla="*/ 134750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00503 w 1169988"/>
              <a:gd name="connsiteY2" fmla="*/ 2490623 h 2960687"/>
              <a:gd name="connsiteX3" fmla="*/ 376884 w 1169988"/>
              <a:gd name="connsiteY3" fmla="*/ 2339854 h 2960687"/>
              <a:gd name="connsiteX4" fmla="*/ 437061 w 1169988"/>
              <a:gd name="connsiteY4" fmla="*/ 1520817 h 2960687"/>
              <a:gd name="connsiteX5" fmla="*/ 523476 w 1169988"/>
              <a:gd name="connsiteY5" fmla="*/ 134750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169988"/>
              <a:gd name="connsiteY0" fmla="*/ 2960687 h 2960687"/>
              <a:gd name="connsiteX1" fmla="*/ 90489 w 1169988"/>
              <a:gd name="connsiteY1" fmla="*/ 2600463 h 2960687"/>
              <a:gd name="connsiteX2" fmla="*/ 300503 w 1169988"/>
              <a:gd name="connsiteY2" fmla="*/ 2490623 h 2960687"/>
              <a:gd name="connsiteX3" fmla="*/ 376884 w 1169988"/>
              <a:gd name="connsiteY3" fmla="*/ 2339854 h 2960687"/>
              <a:gd name="connsiteX4" fmla="*/ 437061 w 1169988"/>
              <a:gd name="connsiteY4" fmla="*/ 1520817 h 2960687"/>
              <a:gd name="connsiteX5" fmla="*/ 523476 w 1169988"/>
              <a:gd name="connsiteY5" fmla="*/ 1347506 h 2960687"/>
              <a:gd name="connsiteX6" fmla="*/ 670713 w 1169988"/>
              <a:gd name="connsiteY6" fmla="*/ 1237577 h 2960687"/>
              <a:gd name="connsiteX7" fmla="*/ 781213 w 1169988"/>
              <a:gd name="connsiteY7" fmla="*/ 831975 h 2960687"/>
              <a:gd name="connsiteX8" fmla="*/ 960438 w 1169988"/>
              <a:gd name="connsiteY8" fmla="*/ 701675 h 2960687"/>
              <a:gd name="connsiteX9" fmla="*/ 997226 w 1169988"/>
              <a:gd name="connsiteY9" fmla="*/ 483390 h 2960687"/>
              <a:gd name="connsiteX10" fmla="*/ 1123009 w 1169988"/>
              <a:gd name="connsiteY10" fmla="*/ 286675 h 2960687"/>
              <a:gd name="connsiteX11" fmla="*/ 1169988 w 1169988"/>
              <a:gd name="connsiteY11" fmla="*/ 0 h 2960687"/>
              <a:gd name="connsiteX0" fmla="*/ 0 w 1218658"/>
              <a:gd name="connsiteY0" fmla="*/ 2778774 h 2778774"/>
              <a:gd name="connsiteX1" fmla="*/ 139159 w 1218658"/>
              <a:gd name="connsiteY1" fmla="*/ 2600463 h 2778774"/>
              <a:gd name="connsiteX2" fmla="*/ 349173 w 1218658"/>
              <a:gd name="connsiteY2" fmla="*/ 2490623 h 2778774"/>
              <a:gd name="connsiteX3" fmla="*/ 425554 w 1218658"/>
              <a:gd name="connsiteY3" fmla="*/ 2339854 h 2778774"/>
              <a:gd name="connsiteX4" fmla="*/ 485731 w 1218658"/>
              <a:gd name="connsiteY4" fmla="*/ 1520817 h 2778774"/>
              <a:gd name="connsiteX5" fmla="*/ 572146 w 1218658"/>
              <a:gd name="connsiteY5" fmla="*/ 1347506 h 2778774"/>
              <a:gd name="connsiteX6" fmla="*/ 719383 w 1218658"/>
              <a:gd name="connsiteY6" fmla="*/ 1237577 h 2778774"/>
              <a:gd name="connsiteX7" fmla="*/ 829883 w 1218658"/>
              <a:gd name="connsiteY7" fmla="*/ 831975 h 2778774"/>
              <a:gd name="connsiteX8" fmla="*/ 1009108 w 1218658"/>
              <a:gd name="connsiteY8" fmla="*/ 701675 h 2778774"/>
              <a:gd name="connsiteX9" fmla="*/ 1045896 w 1218658"/>
              <a:gd name="connsiteY9" fmla="*/ 483390 h 2778774"/>
              <a:gd name="connsiteX10" fmla="*/ 1171679 w 1218658"/>
              <a:gd name="connsiteY10" fmla="*/ 286675 h 2778774"/>
              <a:gd name="connsiteX11" fmla="*/ 1218658 w 1218658"/>
              <a:gd name="connsiteY11" fmla="*/ 0 h 2778774"/>
              <a:gd name="connsiteX0" fmla="*/ 0 w 1218658"/>
              <a:gd name="connsiteY0" fmla="*/ 2778774 h 2778774"/>
              <a:gd name="connsiteX1" fmla="*/ 81486 w 1218658"/>
              <a:gd name="connsiteY1" fmla="*/ 2716198 h 2778774"/>
              <a:gd name="connsiteX2" fmla="*/ 139159 w 1218658"/>
              <a:gd name="connsiteY2" fmla="*/ 2600463 h 2778774"/>
              <a:gd name="connsiteX3" fmla="*/ 349173 w 1218658"/>
              <a:gd name="connsiteY3" fmla="*/ 2490623 h 2778774"/>
              <a:gd name="connsiteX4" fmla="*/ 425554 w 1218658"/>
              <a:gd name="connsiteY4" fmla="*/ 2339854 h 2778774"/>
              <a:gd name="connsiteX5" fmla="*/ 485731 w 1218658"/>
              <a:gd name="connsiteY5" fmla="*/ 1520817 h 2778774"/>
              <a:gd name="connsiteX6" fmla="*/ 572146 w 1218658"/>
              <a:gd name="connsiteY6" fmla="*/ 1347506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39159 w 1218658"/>
              <a:gd name="connsiteY2" fmla="*/ 2600463 h 2778774"/>
              <a:gd name="connsiteX3" fmla="*/ 349173 w 1218658"/>
              <a:gd name="connsiteY3" fmla="*/ 2490623 h 2778774"/>
              <a:gd name="connsiteX4" fmla="*/ 425554 w 1218658"/>
              <a:gd name="connsiteY4" fmla="*/ 2339854 h 2778774"/>
              <a:gd name="connsiteX5" fmla="*/ 485731 w 1218658"/>
              <a:gd name="connsiteY5" fmla="*/ 1520817 h 2778774"/>
              <a:gd name="connsiteX6" fmla="*/ 572146 w 1218658"/>
              <a:gd name="connsiteY6" fmla="*/ 1347506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49173 w 1218658"/>
              <a:gd name="connsiteY3" fmla="*/ 2490623 h 2778774"/>
              <a:gd name="connsiteX4" fmla="*/ 425554 w 1218658"/>
              <a:gd name="connsiteY4" fmla="*/ 2339854 h 2778774"/>
              <a:gd name="connsiteX5" fmla="*/ 485731 w 1218658"/>
              <a:gd name="connsiteY5" fmla="*/ 1520817 h 2778774"/>
              <a:gd name="connsiteX6" fmla="*/ 572146 w 1218658"/>
              <a:gd name="connsiteY6" fmla="*/ 1347506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58299 w 1218658"/>
              <a:gd name="connsiteY3" fmla="*/ 2527005 h 2778774"/>
              <a:gd name="connsiteX4" fmla="*/ 425554 w 1218658"/>
              <a:gd name="connsiteY4" fmla="*/ 2339854 h 2778774"/>
              <a:gd name="connsiteX5" fmla="*/ 485731 w 1218658"/>
              <a:gd name="connsiteY5" fmla="*/ 1520817 h 2778774"/>
              <a:gd name="connsiteX6" fmla="*/ 572146 w 1218658"/>
              <a:gd name="connsiteY6" fmla="*/ 1347506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58299 w 1218658"/>
              <a:gd name="connsiteY3" fmla="*/ 2527005 h 2778774"/>
              <a:gd name="connsiteX4" fmla="*/ 437721 w 1218658"/>
              <a:gd name="connsiteY4" fmla="*/ 2267090 h 2778774"/>
              <a:gd name="connsiteX5" fmla="*/ 485731 w 1218658"/>
              <a:gd name="connsiteY5" fmla="*/ 1520817 h 2778774"/>
              <a:gd name="connsiteX6" fmla="*/ 572146 w 1218658"/>
              <a:gd name="connsiteY6" fmla="*/ 1347506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58299 w 1218658"/>
              <a:gd name="connsiteY3" fmla="*/ 2490620 h 2778774"/>
              <a:gd name="connsiteX4" fmla="*/ 437721 w 1218658"/>
              <a:gd name="connsiteY4" fmla="*/ 2267090 h 2778774"/>
              <a:gd name="connsiteX5" fmla="*/ 485731 w 1218658"/>
              <a:gd name="connsiteY5" fmla="*/ 1520817 h 2778774"/>
              <a:gd name="connsiteX6" fmla="*/ 572146 w 1218658"/>
              <a:gd name="connsiteY6" fmla="*/ 1347506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58299 w 1218658"/>
              <a:gd name="connsiteY3" fmla="*/ 2490620 h 2778774"/>
              <a:gd name="connsiteX4" fmla="*/ 437721 w 1218658"/>
              <a:gd name="connsiteY4" fmla="*/ 2267090 h 2778774"/>
              <a:gd name="connsiteX5" fmla="*/ 592198 w 1218658"/>
              <a:gd name="connsiteY5" fmla="*/ 1593585 h 2778774"/>
              <a:gd name="connsiteX6" fmla="*/ 572146 w 1218658"/>
              <a:gd name="connsiteY6" fmla="*/ 1347506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58299 w 1218658"/>
              <a:gd name="connsiteY3" fmla="*/ 2490620 h 2778774"/>
              <a:gd name="connsiteX4" fmla="*/ 437721 w 1218658"/>
              <a:gd name="connsiteY4" fmla="*/ 2267090 h 2778774"/>
              <a:gd name="connsiteX5" fmla="*/ 592198 w 1218658"/>
              <a:gd name="connsiteY5" fmla="*/ 1593585 h 2778774"/>
              <a:gd name="connsiteX6" fmla="*/ 681654 w 1218658"/>
              <a:gd name="connsiteY6" fmla="*/ 1405719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58299 w 1218658"/>
              <a:gd name="connsiteY3" fmla="*/ 2490620 h 2778774"/>
              <a:gd name="connsiteX4" fmla="*/ 437721 w 1218658"/>
              <a:gd name="connsiteY4" fmla="*/ 2267090 h 2778774"/>
              <a:gd name="connsiteX5" fmla="*/ 616533 w 1218658"/>
              <a:gd name="connsiteY5" fmla="*/ 1680904 h 2778774"/>
              <a:gd name="connsiteX6" fmla="*/ 681654 w 1218658"/>
              <a:gd name="connsiteY6" fmla="*/ 1405719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58299 w 1218658"/>
              <a:gd name="connsiteY3" fmla="*/ 2490620 h 2778774"/>
              <a:gd name="connsiteX4" fmla="*/ 449889 w 1218658"/>
              <a:gd name="connsiteY4" fmla="*/ 2296197 h 2778774"/>
              <a:gd name="connsiteX5" fmla="*/ 616533 w 1218658"/>
              <a:gd name="connsiteY5" fmla="*/ 1680904 h 2778774"/>
              <a:gd name="connsiteX6" fmla="*/ 681654 w 1218658"/>
              <a:gd name="connsiteY6" fmla="*/ 1405719 h 2778774"/>
              <a:gd name="connsiteX7" fmla="*/ 719383 w 1218658"/>
              <a:gd name="connsiteY7" fmla="*/ 1237577 h 2778774"/>
              <a:gd name="connsiteX8" fmla="*/ 829883 w 1218658"/>
              <a:gd name="connsiteY8" fmla="*/ 831975 h 2778774"/>
              <a:gd name="connsiteX9" fmla="*/ 1009108 w 1218658"/>
              <a:gd name="connsiteY9" fmla="*/ 701675 h 2778774"/>
              <a:gd name="connsiteX10" fmla="*/ 1045896 w 1218658"/>
              <a:gd name="connsiteY10" fmla="*/ 483390 h 2778774"/>
              <a:gd name="connsiteX11" fmla="*/ 1171679 w 1218658"/>
              <a:gd name="connsiteY11" fmla="*/ 286675 h 2778774"/>
              <a:gd name="connsiteX12" fmla="*/ 1218658 w 1218658"/>
              <a:gd name="connsiteY12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58299 w 1218658"/>
              <a:gd name="connsiteY3" fmla="*/ 2490620 h 2778774"/>
              <a:gd name="connsiteX4" fmla="*/ 616533 w 1218658"/>
              <a:gd name="connsiteY4" fmla="*/ 1680904 h 2778774"/>
              <a:gd name="connsiteX5" fmla="*/ 681654 w 1218658"/>
              <a:gd name="connsiteY5" fmla="*/ 1405719 h 2778774"/>
              <a:gd name="connsiteX6" fmla="*/ 719383 w 1218658"/>
              <a:gd name="connsiteY6" fmla="*/ 1237577 h 2778774"/>
              <a:gd name="connsiteX7" fmla="*/ 829883 w 1218658"/>
              <a:gd name="connsiteY7" fmla="*/ 831975 h 2778774"/>
              <a:gd name="connsiteX8" fmla="*/ 1009108 w 1218658"/>
              <a:gd name="connsiteY8" fmla="*/ 701675 h 2778774"/>
              <a:gd name="connsiteX9" fmla="*/ 1045896 w 1218658"/>
              <a:gd name="connsiteY9" fmla="*/ 483390 h 2778774"/>
              <a:gd name="connsiteX10" fmla="*/ 1171679 w 1218658"/>
              <a:gd name="connsiteY10" fmla="*/ 286675 h 2778774"/>
              <a:gd name="connsiteX11" fmla="*/ 1218658 w 1218658"/>
              <a:gd name="connsiteY11" fmla="*/ 0 h 2778774"/>
              <a:gd name="connsiteX0" fmla="*/ 0 w 1218658"/>
              <a:gd name="connsiteY0" fmla="*/ 2778774 h 2778774"/>
              <a:gd name="connsiteX1" fmla="*/ 60193 w 1218658"/>
              <a:gd name="connsiteY1" fmla="*/ 2679813 h 2778774"/>
              <a:gd name="connsiteX2" fmla="*/ 166537 w 1218658"/>
              <a:gd name="connsiteY2" fmla="*/ 2593187 h 2778774"/>
              <a:gd name="connsiteX3" fmla="*/ 361341 w 1218658"/>
              <a:gd name="connsiteY3" fmla="*/ 2439687 h 2778774"/>
              <a:gd name="connsiteX4" fmla="*/ 616533 w 1218658"/>
              <a:gd name="connsiteY4" fmla="*/ 1680904 h 2778774"/>
              <a:gd name="connsiteX5" fmla="*/ 681654 w 1218658"/>
              <a:gd name="connsiteY5" fmla="*/ 1405719 h 2778774"/>
              <a:gd name="connsiteX6" fmla="*/ 719383 w 1218658"/>
              <a:gd name="connsiteY6" fmla="*/ 1237577 h 2778774"/>
              <a:gd name="connsiteX7" fmla="*/ 829883 w 1218658"/>
              <a:gd name="connsiteY7" fmla="*/ 831975 h 2778774"/>
              <a:gd name="connsiteX8" fmla="*/ 1009108 w 1218658"/>
              <a:gd name="connsiteY8" fmla="*/ 701675 h 2778774"/>
              <a:gd name="connsiteX9" fmla="*/ 1045896 w 1218658"/>
              <a:gd name="connsiteY9" fmla="*/ 483390 h 2778774"/>
              <a:gd name="connsiteX10" fmla="*/ 1171679 w 1218658"/>
              <a:gd name="connsiteY10" fmla="*/ 286675 h 2778774"/>
              <a:gd name="connsiteX11" fmla="*/ 1218658 w 1218658"/>
              <a:gd name="connsiteY11" fmla="*/ 0 h 2778774"/>
              <a:gd name="connsiteX0" fmla="*/ 0 w 1218658"/>
              <a:gd name="connsiteY0" fmla="*/ 2778774 h 2778774"/>
              <a:gd name="connsiteX1" fmla="*/ 166537 w 1218658"/>
              <a:gd name="connsiteY1" fmla="*/ 2593187 h 2778774"/>
              <a:gd name="connsiteX2" fmla="*/ 361341 w 1218658"/>
              <a:gd name="connsiteY2" fmla="*/ 2439687 h 2778774"/>
              <a:gd name="connsiteX3" fmla="*/ 616533 w 1218658"/>
              <a:gd name="connsiteY3" fmla="*/ 1680904 h 2778774"/>
              <a:gd name="connsiteX4" fmla="*/ 681654 w 1218658"/>
              <a:gd name="connsiteY4" fmla="*/ 1405719 h 2778774"/>
              <a:gd name="connsiteX5" fmla="*/ 719383 w 1218658"/>
              <a:gd name="connsiteY5" fmla="*/ 1237577 h 2778774"/>
              <a:gd name="connsiteX6" fmla="*/ 829883 w 1218658"/>
              <a:gd name="connsiteY6" fmla="*/ 831975 h 2778774"/>
              <a:gd name="connsiteX7" fmla="*/ 1009108 w 1218658"/>
              <a:gd name="connsiteY7" fmla="*/ 701675 h 2778774"/>
              <a:gd name="connsiteX8" fmla="*/ 1045896 w 1218658"/>
              <a:gd name="connsiteY8" fmla="*/ 483390 h 2778774"/>
              <a:gd name="connsiteX9" fmla="*/ 1171679 w 1218658"/>
              <a:gd name="connsiteY9" fmla="*/ 286675 h 2778774"/>
              <a:gd name="connsiteX10" fmla="*/ 1218658 w 1218658"/>
              <a:gd name="connsiteY10" fmla="*/ 0 h 27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658" h="2778774">
                <a:moveTo>
                  <a:pt x="0" y="2778774"/>
                </a:moveTo>
                <a:cubicBezTo>
                  <a:pt x="34695" y="2740110"/>
                  <a:pt x="106313" y="2649702"/>
                  <a:pt x="166537" y="2593187"/>
                </a:cubicBezTo>
                <a:cubicBezTo>
                  <a:pt x="226761" y="2536672"/>
                  <a:pt x="286342" y="2591734"/>
                  <a:pt x="361341" y="2439687"/>
                </a:cubicBezTo>
                <a:cubicBezTo>
                  <a:pt x="436340" y="2287640"/>
                  <a:pt x="562641" y="1861721"/>
                  <a:pt x="616533" y="1680904"/>
                </a:cubicBezTo>
                <a:cubicBezTo>
                  <a:pt x="670425" y="1500087"/>
                  <a:pt x="664512" y="1479607"/>
                  <a:pt x="681654" y="1405719"/>
                </a:cubicBezTo>
                <a:cubicBezTo>
                  <a:pt x="698796" y="1331831"/>
                  <a:pt x="694678" y="1333201"/>
                  <a:pt x="719383" y="1237577"/>
                </a:cubicBezTo>
                <a:cubicBezTo>
                  <a:pt x="744088" y="1141953"/>
                  <a:pt x="781596" y="921292"/>
                  <a:pt x="829883" y="831975"/>
                </a:cubicBezTo>
                <a:cubicBezTo>
                  <a:pt x="878170" y="742658"/>
                  <a:pt x="973106" y="759772"/>
                  <a:pt x="1009108" y="701675"/>
                </a:cubicBezTo>
                <a:cubicBezTo>
                  <a:pt x="1045110" y="643578"/>
                  <a:pt x="1018801" y="552557"/>
                  <a:pt x="1045896" y="483390"/>
                </a:cubicBezTo>
                <a:cubicBezTo>
                  <a:pt x="1072991" y="414223"/>
                  <a:pt x="1149983" y="374517"/>
                  <a:pt x="1171679" y="286675"/>
                </a:cubicBezTo>
                <a:cubicBezTo>
                  <a:pt x="1193375" y="198833"/>
                  <a:pt x="1191670" y="13493"/>
                  <a:pt x="1218658" y="0"/>
                </a:cubicBezTo>
              </a:path>
            </a:pathLst>
          </a:custGeom>
          <a:noFill/>
          <a:ln w="15875" cap="flat" cmpd="sng" algn="ctr">
            <a:solidFill>
              <a:srgbClr val="0293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5D3556E6-8A50-4EF5-86C4-D7821D09FBD9}"/>
              </a:ext>
            </a:extLst>
          </p:cNvPr>
          <p:cNvCxnSpPr>
            <a:cxnSpLocks/>
            <a:stCxn id="169" idx="0"/>
          </p:cNvCxnSpPr>
          <p:nvPr/>
        </p:nvCxnSpPr>
        <p:spPr>
          <a:xfrm flipH="1">
            <a:off x="183028" y="4805939"/>
            <a:ext cx="1078484" cy="563914"/>
          </a:xfrm>
          <a:prstGeom prst="straightConnector1">
            <a:avLst/>
          </a:prstGeom>
          <a:ln w="19050">
            <a:solidFill>
              <a:srgbClr val="0293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Freeform: Shape 216">
            <a:extLst>
              <a:ext uri="{FF2B5EF4-FFF2-40B4-BE49-F238E27FC236}">
                <a16:creationId xmlns:a16="http://schemas.microsoft.com/office/drawing/2014/main" xmlns="" id="{4CBEE7B3-BA80-4DBC-A6C4-C37B9AE2175C}"/>
              </a:ext>
            </a:extLst>
          </p:cNvPr>
          <p:cNvSpPr/>
          <p:nvPr/>
        </p:nvSpPr>
        <p:spPr>
          <a:xfrm>
            <a:off x="4557953" y="3369001"/>
            <a:ext cx="1043842" cy="2641472"/>
          </a:xfrm>
          <a:custGeom>
            <a:avLst/>
            <a:gdLst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31775 w 422275"/>
              <a:gd name="connsiteY4" fmla="*/ 523875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46075 w 422275"/>
              <a:gd name="connsiteY8" fmla="*/ 142875 h 819150"/>
              <a:gd name="connsiteX9" fmla="*/ 355600 w 422275"/>
              <a:gd name="connsiteY9" fmla="*/ 50800 h 819150"/>
              <a:gd name="connsiteX10" fmla="*/ 422275 w 422275"/>
              <a:gd name="connsiteY10" fmla="*/ 0 h 819150"/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19075 w 422275"/>
              <a:gd name="connsiteY4" fmla="*/ 539750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46075 w 422275"/>
              <a:gd name="connsiteY8" fmla="*/ 142875 h 819150"/>
              <a:gd name="connsiteX9" fmla="*/ 355600 w 422275"/>
              <a:gd name="connsiteY9" fmla="*/ 50800 h 819150"/>
              <a:gd name="connsiteX10" fmla="*/ 422275 w 422275"/>
              <a:gd name="connsiteY10" fmla="*/ 0 h 819150"/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19075 w 422275"/>
              <a:gd name="connsiteY4" fmla="*/ 539750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46075 w 422275"/>
              <a:gd name="connsiteY8" fmla="*/ 142875 h 819150"/>
              <a:gd name="connsiteX9" fmla="*/ 393700 w 422275"/>
              <a:gd name="connsiteY9" fmla="*/ 57150 h 819150"/>
              <a:gd name="connsiteX10" fmla="*/ 422275 w 422275"/>
              <a:gd name="connsiteY10" fmla="*/ 0 h 819150"/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19075 w 422275"/>
              <a:gd name="connsiteY4" fmla="*/ 539750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52425 w 422275"/>
              <a:gd name="connsiteY8" fmla="*/ 171450 h 819150"/>
              <a:gd name="connsiteX9" fmla="*/ 393700 w 422275"/>
              <a:gd name="connsiteY9" fmla="*/ 57150 h 819150"/>
              <a:gd name="connsiteX10" fmla="*/ 422275 w 422275"/>
              <a:gd name="connsiteY10" fmla="*/ 0 h 819150"/>
              <a:gd name="connsiteX0" fmla="*/ 0 w 422275"/>
              <a:gd name="connsiteY0" fmla="*/ 819150 h 819150"/>
              <a:gd name="connsiteX1" fmla="*/ 69850 w 422275"/>
              <a:gd name="connsiteY1" fmla="*/ 758825 h 819150"/>
              <a:gd name="connsiteX2" fmla="*/ 114300 w 422275"/>
              <a:gd name="connsiteY2" fmla="*/ 654050 h 819150"/>
              <a:gd name="connsiteX3" fmla="*/ 149225 w 422275"/>
              <a:gd name="connsiteY3" fmla="*/ 587375 h 819150"/>
              <a:gd name="connsiteX4" fmla="*/ 219075 w 422275"/>
              <a:gd name="connsiteY4" fmla="*/ 539750 h 819150"/>
              <a:gd name="connsiteX5" fmla="*/ 282575 w 422275"/>
              <a:gd name="connsiteY5" fmla="*/ 514350 h 819150"/>
              <a:gd name="connsiteX6" fmla="*/ 333375 w 422275"/>
              <a:gd name="connsiteY6" fmla="*/ 409575 h 819150"/>
              <a:gd name="connsiteX7" fmla="*/ 352425 w 422275"/>
              <a:gd name="connsiteY7" fmla="*/ 282575 h 819150"/>
              <a:gd name="connsiteX8" fmla="*/ 361950 w 422275"/>
              <a:gd name="connsiteY8" fmla="*/ 177800 h 819150"/>
              <a:gd name="connsiteX9" fmla="*/ 393700 w 422275"/>
              <a:gd name="connsiteY9" fmla="*/ 57150 h 819150"/>
              <a:gd name="connsiteX10" fmla="*/ 422275 w 422275"/>
              <a:gd name="connsiteY10" fmla="*/ 0 h 819150"/>
              <a:gd name="connsiteX0" fmla="*/ 0 w 609600"/>
              <a:gd name="connsiteY0" fmla="*/ 1555750 h 1555750"/>
              <a:gd name="connsiteX1" fmla="*/ 69850 w 609600"/>
              <a:gd name="connsiteY1" fmla="*/ 1495425 h 1555750"/>
              <a:gd name="connsiteX2" fmla="*/ 114300 w 609600"/>
              <a:gd name="connsiteY2" fmla="*/ 1390650 h 1555750"/>
              <a:gd name="connsiteX3" fmla="*/ 149225 w 609600"/>
              <a:gd name="connsiteY3" fmla="*/ 1323975 h 1555750"/>
              <a:gd name="connsiteX4" fmla="*/ 219075 w 609600"/>
              <a:gd name="connsiteY4" fmla="*/ 1276350 h 1555750"/>
              <a:gd name="connsiteX5" fmla="*/ 282575 w 609600"/>
              <a:gd name="connsiteY5" fmla="*/ 1250950 h 1555750"/>
              <a:gd name="connsiteX6" fmla="*/ 333375 w 609600"/>
              <a:gd name="connsiteY6" fmla="*/ 1146175 h 1555750"/>
              <a:gd name="connsiteX7" fmla="*/ 352425 w 609600"/>
              <a:gd name="connsiteY7" fmla="*/ 1019175 h 1555750"/>
              <a:gd name="connsiteX8" fmla="*/ 361950 w 609600"/>
              <a:gd name="connsiteY8" fmla="*/ 914400 h 1555750"/>
              <a:gd name="connsiteX9" fmla="*/ 393700 w 609600"/>
              <a:gd name="connsiteY9" fmla="*/ 793750 h 1555750"/>
              <a:gd name="connsiteX10" fmla="*/ 609600 w 609600"/>
              <a:gd name="connsiteY10" fmla="*/ 0 h 1555750"/>
              <a:gd name="connsiteX0" fmla="*/ 0 w 609600"/>
              <a:gd name="connsiteY0" fmla="*/ 1555750 h 1555750"/>
              <a:gd name="connsiteX1" fmla="*/ 69850 w 609600"/>
              <a:gd name="connsiteY1" fmla="*/ 1495425 h 1555750"/>
              <a:gd name="connsiteX2" fmla="*/ 114300 w 609600"/>
              <a:gd name="connsiteY2" fmla="*/ 1390650 h 1555750"/>
              <a:gd name="connsiteX3" fmla="*/ 149225 w 609600"/>
              <a:gd name="connsiteY3" fmla="*/ 1323975 h 1555750"/>
              <a:gd name="connsiteX4" fmla="*/ 219075 w 609600"/>
              <a:gd name="connsiteY4" fmla="*/ 1276350 h 1555750"/>
              <a:gd name="connsiteX5" fmla="*/ 282575 w 609600"/>
              <a:gd name="connsiteY5" fmla="*/ 1250950 h 1555750"/>
              <a:gd name="connsiteX6" fmla="*/ 333375 w 609600"/>
              <a:gd name="connsiteY6" fmla="*/ 1146175 h 1555750"/>
              <a:gd name="connsiteX7" fmla="*/ 352425 w 609600"/>
              <a:gd name="connsiteY7" fmla="*/ 1019175 h 1555750"/>
              <a:gd name="connsiteX8" fmla="*/ 361950 w 609600"/>
              <a:gd name="connsiteY8" fmla="*/ 914400 h 1555750"/>
              <a:gd name="connsiteX9" fmla="*/ 482600 w 609600"/>
              <a:gd name="connsiteY9" fmla="*/ 447675 h 1555750"/>
              <a:gd name="connsiteX10" fmla="*/ 609600 w 609600"/>
              <a:gd name="connsiteY10" fmla="*/ 0 h 1555750"/>
              <a:gd name="connsiteX0" fmla="*/ 0 w 609600"/>
              <a:gd name="connsiteY0" fmla="*/ 1555750 h 1555750"/>
              <a:gd name="connsiteX1" fmla="*/ 69850 w 609600"/>
              <a:gd name="connsiteY1" fmla="*/ 1495425 h 1555750"/>
              <a:gd name="connsiteX2" fmla="*/ 114300 w 609600"/>
              <a:gd name="connsiteY2" fmla="*/ 1390650 h 1555750"/>
              <a:gd name="connsiteX3" fmla="*/ 149225 w 609600"/>
              <a:gd name="connsiteY3" fmla="*/ 1323975 h 1555750"/>
              <a:gd name="connsiteX4" fmla="*/ 219075 w 609600"/>
              <a:gd name="connsiteY4" fmla="*/ 1276350 h 1555750"/>
              <a:gd name="connsiteX5" fmla="*/ 282575 w 609600"/>
              <a:gd name="connsiteY5" fmla="*/ 1250950 h 1555750"/>
              <a:gd name="connsiteX6" fmla="*/ 333375 w 609600"/>
              <a:gd name="connsiteY6" fmla="*/ 1146175 h 1555750"/>
              <a:gd name="connsiteX7" fmla="*/ 352425 w 609600"/>
              <a:gd name="connsiteY7" fmla="*/ 1019175 h 1555750"/>
              <a:gd name="connsiteX8" fmla="*/ 361950 w 609600"/>
              <a:gd name="connsiteY8" fmla="*/ 914400 h 1555750"/>
              <a:gd name="connsiteX9" fmla="*/ 542925 w 609600"/>
              <a:gd name="connsiteY9" fmla="*/ 311150 h 1555750"/>
              <a:gd name="connsiteX10" fmla="*/ 609600 w 609600"/>
              <a:gd name="connsiteY10" fmla="*/ 0 h 1555750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2425 w 631825"/>
              <a:gd name="connsiteY7" fmla="*/ 1028700 h 1565275"/>
              <a:gd name="connsiteX8" fmla="*/ 361950 w 631825"/>
              <a:gd name="connsiteY8" fmla="*/ 923925 h 1565275"/>
              <a:gd name="connsiteX9" fmla="*/ 542925 w 631825"/>
              <a:gd name="connsiteY9" fmla="*/ 320675 h 1565275"/>
              <a:gd name="connsiteX10" fmla="*/ 631825 w 631825"/>
              <a:gd name="connsiteY10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2425 w 631825"/>
              <a:gd name="connsiteY7" fmla="*/ 1028700 h 1565275"/>
              <a:gd name="connsiteX8" fmla="*/ 422275 w 631825"/>
              <a:gd name="connsiteY8" fmla="*/ 701675 h 1565275"/>
              <a:gd name="connsiteX9" fmla="*/ 542925 w 631825"/>
              <a:gd name="connsiteY9" fmla="*/ 320675 h 1565275"/>
              <a:gd name="connsiteX10" fmla="*/ 631825 w 631825"/>
              <a:gd name="connsiteY10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5600 w 631825"/>
              <a:gd name="connsiteY7" fmla="*/ 955675 h 1565275"/>
              <a:gd name="connsiteX8" fmla="*/ 422275 w 631825"/>
              <a:gd name="connsiteY8" fmla="*/ 701675 h 1565275"/>
              <a:gd name="connsiteX9" fmla="*/ 542925 w 631825"/>
              <a:gd name="connsiteY9" fmla="*/ 320675 h 1565275"/>
              <a:gd name="connsiteX10" fmla="*/ 631825 w 631825"/>
              <a:gd name="connsiteY10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5600 w 631825"/>
              <a:gd name="connsiteY7" fmla="*/ 955675 h 1565275"/>
              <a:gd name="connsiteX8" fmla="*/ 422275 w 631825"/>
              <a:gd name="connsiteY8" fmla="*/ 701675 h 1565275"/>
              <a:gd name="connsiteX9" fmla="*/ 482599 w 631825"/>
              <a:gd name="connsiteY9" fmla="*/ 508001 h 1565275"/>
              <a:gd name="connsiteX10" fmla="*/ 542925 w 631825"/>
              <a:gd name="connsiteY10" fmla="*/ 320675 h 1565275"/>
              <a:gd name="connsiteX11" fmla="*/ 631825 w 631825"/>
              <a:gd name="connsiteY11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5600 w 631825"/>
              <a:gd name="connsiteY7" fmla="*/ 955675 h 1565275"/>
              <a:gd name="connsiteX8" fmla="*/ 422275 w 631825"/>
              <a:gd name="connsiteY8" fmla="*/ 701675 h 1565275"/>
              <a:gd name="connsiteX9" fmla="*/ 501649 w 631825"/>
              <a:gd name="connsiteY9" fmla="*/ 527051 h 1565275"/>
              <a:gd name="connsiteX10" fmla="*/ 542925 w 631825"/>
              <a:gd name="connsiteY10" fmla="*/ 320675 h 1565275"/>
              <a:gd name="connsiteX11" fmla="*/ 631825 w 631825"/>
              <a:gd name="connsiteY11" fmla="*/ 0 h 1565275"/>
              <a:gd name="connsiteX0" fmla="*/ 0 w 631825"/>
              <a:gd name="connsiteY0" fmla="*/ 1565275 h 1565275"/>
              <a:gd name="connsiteX1" fmla="*/ 69850 w 631825"/>
              <a:gd name="connsiteY1" fmla="*/ 1504950 h 1565275"/>
              <a:gd name="connsiteX2" fmla="*/ 114300 w 631825"/>
              <a:gd name="connsiteY2" fmla="*/ 1400175 h 1565275"/>
              <a:gd name="connsiteX3" fmla="*/ 149225 w 631825"/>
              <a:gd name="connsiteY3" fmla="*/ 1333500 h 1565275"/>
              <a:gd name="connsiteX4" fmla="*/ 219075 w 631825"/>
              <a:gd name="connsiteY4" fmla="*/ 1285875 h 1565275"/>
              <a:gd name="connsiteX5" fmla="*/ 282575 w 631825"/>
              <a:gd name="connsiteY5" fmla="*/ 1260475 h 1565275"/>
              <a:gd name="connsiteX6" fmla="*/ 333375 w 631825"/>
              <a:gd name="connsiteY6" fmla="*/ 1155700 h 1565275"/>
              <a:gd name="connsiteX7" fmla="*/ 355600 w 631825"/>
              <a:gd name="connsiteY7" fmla="*/ 955675 h 1565275"/>
              <a:gd name="connsiteX8" fmla="*/ 422275 w 631825"/>
              <a:gd name="connsiteY8" fmla="*/ 701675 h 1565275"/>
              <a:gd name="connsiteX9" fmla="*/ 501649 w 631825"/>
              <a:gd name="connsiteY9" fmla="*/ 527051 h 1565275"/>
              <a:gd name="connsiteX10" fmla="*/ 527050 w 631825"/>
              <a:gd name="connsiteY10" fmla="*/ 279400 h 1565275"/>
              <a:gd name="connsiteX11" fmla="*/ 631825 w 631825"/>
              <a:gd name="connsiteY11" fmla="*/ 0 h 1565275"/>
              <a:gd name="connsiteX0" fmla="*/ 0 w 846138"/>
              <a:gd name="connsiteY0" fmla="*/ 2160587 h 2160587"/>
              <a:gd name="connsiteX1" fmla="*/ 284163 w 846138"/>
              <a:gd name="connsiteY1" fmla="*/ 1504950 h 2160587"/>
              <a:gd name="connsiteX2" fmla="*/ 328613 w 846138"/>
              <a:gd name="connsiteY2" fmla="*/ 1400175 h 2160587"/>
              <a:gd name="connsiteX3" fmla="*/ 363538 w 846138"/>
              <a:gd name="connsiteY3" fmla="*/ 1333500 h 2160587"/>
              <a:gd name="connsiteX4" fmla="*/ 433388 w 846138"/>
              <a:gd name="connsiteY4" fmla="*/ 1285875 h 2160587"/>
              <a:gd name="connsiteX5" fmla="*/ 496888 w 846138"/>
              <a:gd name="connsiteY5" fmla="*/ 1260475 h 2160587"/>
              <a:gd name="connsiteX6" fmla="*/ 547688 w 846138"/>
              <a:gd name="connsiteY6" fmla="*/ 1155700 h 2160587"/>
              <a:gd name="connsiteX7" fmla="*/ 569913 w 846138"/>
              <a:gd name="connsiteY7" fmla="*/ 955675 h 2160587"/>
              <a:gd name="connsiteX8" fmla="*/ 636588 w 846138"/>
              <a:gd name="connsiteY8" fmla="*/ 701675 h 2160587"/>
              <a:gd name="connsiteX9" fmla="*/ 715962 w 846138"/>
              <a:gd name="connsiteY9" fmla="*/ 527051 h 2160587"/>
              <a:gd name="connsiteX10" fmla="*/ 741363 w 846138"/>
              <a:gd name="connsiteY10" fmla="*/ 279400 h 2160587"/>
              <a:gd name="connsiteX11" fmla="*/ 846138 w 846138"/>
              <a:gd name="connsiteY11" fmla="*/ 0 h 2160587"/>
              <a:gd name="connsiteX0" fmla="*/ 0 w 846138"/>
              <a:gd name="connsiteY0" fmla="*/ 2160587 h 2160587"/>
              <a:gd name="connsiteX1" fmla="*/ 95250 w 846138"/>
              <a:gd name="connsiteY1" fmla="*/ 1949451 h 2160587"/>
              <a:gd name="connsiteX2" fmla="*/ 284163 w 846138"/>
              <a:gd name="connsiteY2" fmla="*/ 1504950 h 2160587"/>
              <a:gd name="connsiteX3" fmla="*/ 328613 w 846138"/>
              <a:gd name="connsiteY3" fmla="*/ 1400175 h 2160587"/>
              <a:gd name="connsiteX4" fmla="*/ 363538 w 846138"/>
              <a:gd name="connsiteY4" fmla="*/ 1333500 h 2160587"/>
              <a:gd name="connsiteX5" fmla="*/ 433388 w 846138"/>
              <a:gd name="connsiteY5" fmla="*/ 1285875 h 2160587"/>
              <a:gd name="connsiteX6" fmla="*/ 496888 w 846138"/>
              <a:gd name="connsiteY6" fmla="*/ 1260475 h 2160587"/>
              <a:gd name="connsiteX7" fmla="*/ 547688 w 846138"/>
              <a:gd name="connsiteY7" fmla="*/ 1155700 h 2160587"/>
              <a:gd name="connsiteX8" fmla="*/ 569913 w 846138"/>
              <a:gd name="connsiteY8" fmla="*/ 955675 h 2160587"/>
              <a:gd name="connsiteX9" fmla="*/ 636588 w 846138"/>
              <a:gd name="connsiteY9" fmla="*/ 701675 h 2160587"/>
              <a:gd name="connsiteX10" fmla="*/ 715962 w 846138"/>
              <a:gd name="connsiteY10" fmla="*/ 527051 h 2160587"/>
              <a:gd name="connsiteX11" fmla="*/ 741363 w 846138"/>
              <a:gd name="connsiteY11" fmla="*/ 279400 h 2160587"/>
              <a:gd name="connsiteX12" fmla="*/ 846138 w 846138"/>
              <a:gd name="connsiteY12" fmla="*/ 0 h 2160587"/>
              <a:gd name="connsiteX0" fmla="*/ 0 w 846138"/>
              <a:gd name="connsiteY0" fmla="*/ 2160587 h 2160587"/>
              <a:gd name="connsiteX1" fmla="*/ 95250 w 846138"/>
              <a:gd name="connsiteY1" fmla="*/ 1949451 h 2160587"/>
              <a:gd name="connsiteX2" fmla="*/ 195262 w 846138"/>
              <a:gd name="connsiteY2" fmla="*/ 1706564 h 2160587"/>
              <a:gd name="connsiteX3" fmla="*/ 284163 w 846138"/>
              <a:gd name="connsiteY3" fmla="*/ 1504950 h 2160587"/>
              <a:gd name="connsiteX4" fmla="*/ 328613 w 846138"/>
              <a:gd name="connsiteY4" fmla="*/ 1400175 h 2160587"/>
              <a:gd name="connsiteX5" fmla="*/ 363538 w 846138"/>
              <a:gd name="connsiteY5" fmla="*/ 1333500 h 2160587"/>
              <a:gd name="connsiteX6" fmla="*/ 433388 w 846138"/>
              <a:gd name="connsiteY6" fmla="*/ 1285875 h 2160587"/>
              <a:gd name="connsiteX7" fmla="*/ 496888 w 846138"/>
              <a:gd name="connsiteY7" fmla="*/ 1260475 h 2160587"/>
              <a:gd name="connsiteX8" fmla="*/ 547688 w 846138"/>
              <a:gd name="connsiteY8" fmla="*/ 1155700 h 2160587"/>
              <a:gd name="connsiteX9" fmla="*/ 569913 w 846138"/>
              <a:gd name="connsiteY9" fmla="*/ 955675 h 2160587"/>
              <a:gd name="connsiteX10" fmla="*/ 636588 w 846138"/>
              <a:gd name="connsiteY10" fmla="*/ 701675 h 2160587"/>
              <a:gd name="connsiteX11" fmla="*/ 715962 w 846138"/>
              <a:gd name="connsiteY11" fmla="*/ 527051 h 2160587"/>
              <a:gd name="connsiteX12" fmla="*/ 741363 w 846138"/>
              <a:gd name="connsiteY12" fmla="*/ 279400 h 2160587"/>
              <a:gd name="connsiteX13" fmla="*/ 846138 w 846138"/>
              <a:gd name="connsiteY13" fmla="*/ 0 h 2160587"/>
              <a:gd name="connsiteX0" fmla="*/ 0 w 846138"/>
              <a:gd name="connsiteY0" fmla="*/ 2160587 h 2160587"/>
              <a:gd name="connsiteX1" fmla="*/ 95250 w 846138"/>
              <a:gd name="connsiteY1" fmla="*/ 1949451 h 2160587"/>
              <a:gd name="connsiteX2" fmla="*/ 123825 w 846138"/>
              <a:gd name="connsiteY2" fmla="*/ 1630364 h 2160587"/>
              <a:gd name="connsiteX3" fmla="*/ 284163 w 846138"/>
              <a:gd name="connsiteY3" fmla="*/ 1504950 h 2160587"/>
              <a:gd name="connsiteX4" fmla="*/ 328613 w 846138"/>
              <a:gd name="connsiteY4" fmla="*/ 1400175 h 2160587"/>
              <a:gd name="connsiteX5" fmla="*/ 363538 w 846138"/>
              <a:gd name="connsiteY5" fmla="*/ 1333500 h 2160587"/>
              <a:gd name="connsiteX6" fmla="*/ 433388 w 846138"/>
              <a:gd name="connsiteY6" fmla="*/ 1285875 h 2160587"/>
              <a:gd name="connsiteX7" fmla="*/ 496888 w 846138"/>
              <a:gd name="connsiteY7" fmla="*/ 1260475 h 2160587"/>
              <a:gd name="connsiteX8" fmla="*/ 547688 w 846138"/>
              <a:gd name="connsiteY8" fmla="*/ 1155700 h 2160587"/>
              <a:gd name="connsiteX9" fmla="*/ 569913 w 846138"/>
              <a:gd name="connsiteY9" fmla="*/ 955675 h 2160587"/>
              <a:gd name="connsiteX10" fmla="*/ 636588 w 846138"/>
              <a:gd name="connsiteY10" fmla="*/ 701675 h 2160587"/>
              <a:gd name="connsiteX11" fmla="*/ 715962 w 846138"/>
              <a:gd name="connsiteY11" fmla="*/ 527051 h 2160587"/>
              <a:gd name="connsiteX12" fmla="*/ 741363 w 846138"/>
              <a:gd name="connsiteY12" fmla="*/ 279400 h 2160587"/>
              <a:gd name="connsiteX13" fmla="*/ 846138 w 846138"/>
              <a:gd name="connsiteY13" fmla="*/ 0 h 2160587"/>
              <a:gd name="connsiteX0" fmla="*/ 25785 w 871923"/>
              <a:gd name="connsiteY0" fmla="*/ 2160587 h 2160587"/>
              <a:gd name="connsiteX1" fmla="*/ 16260 w 871923"/>
              <a:gd name="connsiteY1" fmla="*/ 1830388 h 2160587"/>
              <a:gd name="connsiteX2" fmla="*/ 149610 w 871923"/>
              <a:gd name="connsiteY2" fmla="*/ 1630364 h 2160587"/>
              <a:gd name="connsiteX3" fmla="*/ 309948 w 871923"/>
              <a:gd name="connsiteY3" fmla="*/ 1504950 h 2160587"/>
              <a:gd name="connsiteX4" fmla="*/ 354398 w 871923"/>
              <a:gd name="connsiteY4" fmla="*/ 1400175 h 2160587"/>
              <a:gd name="connsiteX5" fmla="*/ 389323 w 871923"/>
              <a:gd name="connsiteY5" fmla="*/ 1333500 h 2160587"/>
              <a:gd name="connsiteX6" fmla="*/ 459173 w 871923"/>
              <a:gd name="connsiteY6" fmla="*/ 1285875 h 2160587"/>
              <a:gd name="connsiteX7" fmla="*/ 522673 w 871923"/>
              <a:gd name="connsiteY7" fmla="*/ 1260475 h 2160587"/>
              <a:gd name="connsiteX8" fmla="*/ 573473 w 871923"/>
              <a:gd name="connsiteY8" fmla="*/ 1155700 h 2160587"/>
              <a:gd name="connsiteX9" fmla="*/ 595698 w 871923"/>
              <a:gd name="connsiteY9" fmla="*/ 955675 h 2160587"/>
              <a:gd name="connsiteX10" fmla="*/ 662373 w 871923"/>
              <a:gd name="connsiteY10" fmla="*/ 701675 h 2160587"/>
              <a:gd name="connsiteX11" fmla="*/ 741747 w 871923"/>
              <a:gd name="connsiteY11" fmla="*/ 527051 h 2160587"/>
              <a:gd name="connsiteX12" fmla="*/ 767148 w 871923"/>
              <a:gd name="connsiteY12" fmla="*/ 279400 h 2160587"/>
              <a:gd name="connsiteX13" fmla="*/ 871923 w 871923"/>
              <a:gd name="connsiteY13" fmla="*/ 0 h 2160587"/>
              <a:gd name="connsiteX0" fmla="*/ 0 w 1241426"/>
              <a:gd name="connsiteY0" fmla="*/ 2913062 h 2913062"/>
              <a:gd name="connsiteX1" fmla="*/ 385763 w 1241426"/>
              <a:gd name="connsiteY1" fmla="*/ 1830388 h 2913062"/>
              <a:gd name="connsiteX2" fmla="*/ 519113 w 1241426"/>
              <a:gd name="connsiteY2" fmla="*/ 1630364 h 2913062"/>
              <a:gd name="connsiteX3" fmla="*/ 679451 w 1241426"/>
              <a:gd name="connsiteY3" fmla="*/ 1504950 h 2913062"/>
              <a:gd name="connsiteX4" fmla="*/ 723901 w 1241426"/>
              <a:gd name="connsiteY4" fmla="*/ 1400175 h 2913062"/>
              <a:gd name="connsiteX5" fmla="*/ 758826 w 1241426"/>
              <a:gd name="connsiteY5" fmla="*/ 1333500 h 2913062"/>
              <a:gd name="connsiteX6" fmla="*/ 828676 w 1241426"/>
              <a:gd name="connsiteY6" fmla="*/ 1285875 h 2913062"/>
              <a:gd name="connsiteX7" fmla="*/ 892176 w 1241426"/>
              <a:gd name="connsiteY7" fmla="*/ 1260475 h 2913062"/>
              <a:gd name="connsiteX8" fmla="*/ 942976 w 1241426"/>
              <a:gd name="connsiteY8" fmla="*/ 1155700 h 2913062"/>
              <a:gd name="connsiteX9" fmla="*/ 965201 w 1241426"/>
              <a:gd name="connsiteY9" fmla="*/ 955675 h 2913062"/>
              <a:gd name="connsiteX10" fmla="*/ 1031876 w 1241426"/>
              <a:gd name="connsiteY10" fmla="*/ 701675 h 2913062"/>
              <a:gd name="connsiteX11" fmla="*/ 1111250 w 1241426"/>
              <a:gd name="connsiteY11" fmla="*/ 527051 h 2913062"/>
              <a:gd name="connsiteX12" fmla="*/ 1136651 w 1241426"/>
              <a:gd name="connsiteY12" fmla="*/ 279400 h 2913062"/>
              <a:gd name="connsiteX13" fmla="*/ 1241426 w 1241426"/>
              <a:gd name="connsiteY13" fmla="*/ 0 h 2913062"/>
              <a:gd name="connsiteX0" fmla="*/ 0 w 1241426"/>
              <a:gd name="connsiteY0" fmla="*/ 2913062 h 2913062"/>
              <a:gd name="connsiteX1" fmla="*/ 114301 w 1241426"/>
              <a:gd name="connsiteY1" fmla="*/ 2597150 h 2913062"/>
              <a:gd name="connsiteX2" fmla="*/ 385763 w 1241426"/>
              <a:gd name="connsiteY2" fmla="*/ 1830388 h 2913062"/>
              <a:gd name="connsiteX3" fmla="*/ 519113 w 1241426"/>
              <a:gd name="connsiteY3" fmla="*/ 1630364 h 2913062"/>
              <a:gd name="connsiteX4" fmla="*/ 679451 w 1241426"/>
              <a:gd name="connsiteY4" fmla="*/ 1504950 h 2913062"/>
              <a:gd name="connsiteX5" fmla="*/ 723901 w 1241426"/>
              <a:gd name="connsiteY5" fmla="*/ 1400175 h 2913062"/>
              <a:gd name="connsiteX6" fmla="*/ 758826 w 1241426"/>
              <a:gd name="connsiteY6" fmla="*/ 1333500 h 2913062"/>
              <a:gd name="connsiteX7" fmla="*/ 828676 w 1241426"/>
              <a:gd name="connsiteY7" fmla="*/ 1285875 h 2913062"/>
              <a:gd name="connsiteX8" fmla="*/ 892176 w 1241426"/>
              <a:gd name="connsiteY8" fmla="*/ 1260475 h 2913062"/>
              <a:gd name="connsiteX9" fmla="*/ 942976 w 1241426"/>
              <a:gd name="connsiteY9" fmla="*/ 1155700 h 2913062"/>
              <a:gd name="connsiteX10" fmla="*/ 965201 w 1241426"/>
              <a:gd name="connsiteY10" fmla="*/ 955675 h 2913062"/>
              <a:gd name="connsiteX11" fmla="*/ 1031876 w 1241426"/>
              <a:gd name="connsiteY11" fmla="*/ 701675 h 2913062"/>
              <a:gd name="connsiteX12" fmla="*/ 1111250 w 1241426"/>
              <a:gd name="connsiteY12" fmla="*/ 527051 h 2913062"/>
              <a:gd name="connsiteX13" fmla="*/ 1136651 w 1241426"/>
              <a:gd name="connsiteY13" fmla="*/ 279400 h 2913062"/>
              <a:gd name="connsiteX14" fmla="*/ 1241426 w 1241426"/>
              <a:gd name="connsiteY14" fmla="*/ 0 h 2913062"/>
              <a:gd name="connsiteX0" fmla="*/ 0 w 1241426"/>
              <a:gd name="connsiteY0" fmla="*/ 2913062 h 2913062"/>
              <a:gd name="connsiteX1" fmla="*/ 114301 w 1241426"/>
              <a:gd name="connsiteY1" fmla="*/ 2597150 h 2913062"/>
              <a:gd name="connsiteX2" fmla="*/ 266701 w 1241426"/>
              <a:gd name="connsiteY2" fmla="*/ 2163763 h 2913062"/>
              <a:gd name="connsiteX3" fmla="*/ 385763 w 1241426"/>
              <a:gd name="connsiteY3" fmla="*/ 1830388 h 2913062"/>
              <a:gd name="connsiteX4" fmla="*/ 519113 w 1241426"/>
              <a:gd name="connsiteY4" fmla="*/ 1630364 h 2913062"/>
              <a:gd name="connsiteX5" fmla="*/ 679451 w 1241426"/>
              <a:gd name="connsiteY5" fmla="*/ 1504950 h 2913062"/>
              <a:gd name="connsiteX6" fmla="*/ 723901 w 1241426"/>
              <a:gd name="connsiteY6" fmla="*/ 1400175 h 2913062"/>
              <a:gd name="connsiteX7" fmla="*/ 758826 w 1241426"/>
              <a:gd name="connsiteY7" fmla="*/ 1333500 h 2913062"/>
              <a:gd name="connsiteX8" fmla="*/ 828676 w 1241426"/>
              <a:gd name="connsiteY8" fmla="*/ 1285875 h 2913062"/>
              <a:gd name="connsiteX9" fmla="*/ 892176 w 1241426"/>
              <a:gd name="connsiteY9" fmla="*/ 1260475 h 2913062"/>
              <a:gd name="connsiteX10" fmla="*/ 942976 w 1241426"/>
              <a:gd name="connsiteY10" fmla="*/ 1155700 h 2913062"/>
              <a:gd name="connsiteX11" fmla="*/ 965201 w 1241426"/>
              <a:gd name="connsiteY11" fmla="*/ 955675 h 2913062"/>
              <a:gd name="connsiteX12" fmla="*/ 1031876 w 1241426"/>
              <a:gd name="connsiteY12" fmla="*/ 701675 h 2913062"/>
              <a:gd name="connsiteX13" fmla="*/ 1111250 w 1241426"/>
              <a:gd name="connsiteY13" fmla="*/ 527051 h 2913062"/>
              <a:gd name="connsiteX14" fmla="*/ 1136651 w 1241426"/>
              <a:gd name="connsiteY14" fmla="*/ 279400 h 2913062"/>
              <a:gd name="connsiteX15" fmla="*/ 1241426 w 1241426"/>
              <a:gd name="connsiteY15" fmla="*/ 0 h 2913062"/>
              <a:gd name="connsiteX0" fmla="*/ 0 w 1241426"/>
              <a:gd name="connsiteY0" fmla="*/ 2913062 h 2913062"/>
              <a:gd name="connsiteX1" fmla="*/ 114301 w 1241426"/>
              <a:gd name="connsiteY1" fmla="*/ 2597150 h 2913062"/>
              <a:gd name="connsiteX2" fmla="*/ 390526 w 1241426"/>
              <a:gd name="connsiteY2" fmla="*/ 2216151 h 2913062"/>
              <a:gd name="connsiteX3" fmla="*/ 385763 w 1241426"/>
              <a:gd name="connsiteY3" fmla="*/ 1830388 h 2913062"/>
              <a:gd name="connsiteX4" fmla="*/ 519113 w 1241426"/>
              <a:gd name="connsiteY4" fmla="*/ 1630364 h 2913062"/>
              <a:gd name="connsiteX5" fmla="*/ 679451 w 1241426"/>
              <a:gd name="connsiteY5" fmla="*/ 1504950 h 2913062"/>
              <a:gd name="connsiteX6" fmla="*/ 723901 w 1241426"/>
              <a:gd name="connsiteY6" fmla="*/ 1400175 h 2913062"/>
              <a:gd name="connsiteX7" fmla="*/ 758826 w 1241426"/>
              <a:gd name="connsiteY7" fmla="*/ 1333500 h 2913062"/>
              <a:gd name="connsiteX8" fmla="*/ 828676 w 1241426"/>
              <a:gd name="connsiteY8" fmla="*/ 1285875 h 2913062"/>
              <a:gd name="connsiteX9" fmla="*/ 892176 w 1241426"/>
              <a:gd name="connsiteY9" fmla="*/ 1260475 h 2913062"/>
              <a:gd name="connsiteX10" fmla="*/ 942976 w 1241426"/>
              <a:gd name="connsiteY10" fmla="*/ 1155700 h 2913062"/>
              <a:gd name="connsiteX11" fmla="*/ 965201 w 1241426"/>
              <a:gd name="connsiteY11" fmla="*/ 955675 h 2913062"/>
              <a:gd name="connsiteX12" fmla="*/ 1031876 w 1241426"/>
              <a:gd name="connsiteY12" fmla="*/ 701675 h 2913062"/>
              <a:gd name="connsiteX13" fmla="*/ 1111250 w 1241426"/>
              <a:gd name="connsiteY13" fmla="*/ 527051 h 2913062"/>
              <a:gd name="connsiteX14" fmla="*/ 1136651 w 1241426"/>
              <a:gd name="connsiteY14" fmla="*/ 279400 h 2913062"/>
              <a:gd name="connsiteX15" fmla="*/ 1241426 w 1241426"/>
              <a:gd name="connsiteY15" fmla="*/ 0 h 2913062"/>
              <a:gd name="connsiteX0" fmla="*/ 0 w 1169988"/>
              <a:gd name="connsiteY0" fmla="*/ 2960687 h 2960687"/>
              <a:gd name="connsiteX1" fmla="*/ 42863 w 1169988"/>
              <a:gd name="connsiteY1" fmla="*/ 2597150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47675 w 1169988"/>
              <a:gd name="connsiteY4" fmla="*/ 1630364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47675 w 1169988"/>
              <a:gd name="connsiteY4" fmla="*/ 1630364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47675 w 1169988"/>
              <a:gd name="connsiteY4" fmla="*/ 1630364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09575 w 1169988"/>
              <a:gd name="connsiteY4" fmla="*/ 1635126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4325 w 1169988"/>
              <a:gd name="connsiteY3" fmla="*/ 1830388 h 2960687"/>
              <a:gd name="connsiteX4" fmla="*/ 409575 w 1169988"/>
              <a:gd name="connsiteY4" fmla="*/ 1635126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608013 w 1169988"/>
              <a:gd name="connsiteY5" fmla="*/ 1504950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612775 w 1169988"/>
              <a:gd name="connsiteY5" fmla="*/ 1495425 h 2960687"/>
              <a:gd name="connsiteX6" fmla="*/ 652463 w 1169988"/>
              <a:gd name="connsiteY6" fmla="*/ 1400175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612775 w 1169988"/>
              <a:gd name="connsiteY5" fmla="*/ 149542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40957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9087 w 1169988"/>
              <a:gd name="connsiteY3" fmla="*/ 171132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33375 w 1169988"/>
              <a:gd name="connsiteY3" fmla="*/ 1739900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33375 w 1169988"/>
              <a:gd name="connsiteY3" fmla="*/ 1739900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33375 w 1169988"/>
              <a:gd name="connsiteY3" fmla="*/ 1739900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33375 w 1169988"/>
              <a:gd name="connsiteY3" fmla="*/ 1739900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88962 w 1169988"/>
              <a:gd name="connsiteY5" fmla="*/ 1514475 h 2960687"/>
              <a:gd name="connsiteX6" fmla="*/ 652463 w 1169988"/>
              <a:gd name="connsiteY6" fmla="*/ 1404938 h 2960687"/>
              <a:gd name="connsiteX7" fmla="*/ 687388 w 1169988"/>
              <a:gd name="connsiteY7" fmla="*/ 1333500 h 2960687"/>
              <a:gd name="connsiteX8" fmla="*/ 757238 w 1169988"/>
              <a:gd name="connsiteY8" fmla="*/ 1285875 h 2960687"/>
              <a:gd name="connsiteX9" fmla="*/ 820738 w 1169988"/>
              <a:gd name="connsiteY9" fmla="*/ 1260475 h 2960687"/>
              <a:gd name="connsiteX10" fmla="*/ 871538 w 1169988"/>
              <a:gd name="connsiteY10" fmla="*/ 1155700 h 2960687"/>
              <a:gd name="connsiteX11" fmla="*/ 893763 w 1169988"/>
              <a:gd name="connsiteY11" fmla="*/ 955675 h 2960687"/>
              <a:gd name="connsiteX12" fmla="*/ 960438 w 1169988"/>
              <a:gd name="connsiteY12" fmla="*/ 701675 h 2960687"/>
              <a:gd name="connsiteX13" fmla="*/ 1039812 w 1169988"/>
              <a:gd name="connsiteY13" fmla="*/ 527051 h 2960687"/>
              <a:gd name="connsiteX14" fmla="*/ 1065213 w 1169988"/>
              <a:gd name="connsiteY14" fmla="*/ 279400 h 2960687"/>
              <a:gd name="connsiteX15" fmla="*/ 1169988 w 1169988"/>
              <a:gd name="connsiteY15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11969 w 1169988"/>
              <a:gd name="connsiteY5" fmla="*/ 1573213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16706 w 1169988"/>
              <a:gd name="connsiteY3" fmla="*/ 1730375 h 2960687"/>
              <a:gd name="connsiteX4" fmla="*/ 390525 w 1169988"/>
              <a:gd name="connsiteY4" fmla="*/ 1635126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0525 w 1169988"/>
              <a:gd name="connsiteY4" fmla="*/ 1635126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0525 w 1169988"/>
              <a:gd name="connsiteY4" fmla="*/ 1635126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0525 w 1169988"/>
              <a:gd name="connsiteY4" fmla="*/ 1635126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04800 w 1169988"/>
              <a:gd name="connsiteY3" fmla="*/ 166846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23850 w 1169988"/>
              <a:gd name="connsiteY3" fmla="*/ 164941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23850 w 1169988"/>
              <a:gd name="connsiteY3" fmla="*/ 164941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323850 w 1169988"/>
              <a:gd name="connsiteY3" fmla="*/ 1649412 h 2960687"/>
              <a:gd name="connsiteX4" fmla="*/ 397669 w 1169988"/>
              <a:gd name="connsiteY4" fmla="*/ 1623220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23850 w 1169988"/>
              <a:gd name="connsiteY4" fmla="*/ 1649412 h 2960687"/>
              <a:gd name="connsiteX5" fmla="*/ 397669 w 1169988"/>
              <a:gd name="connsiteY5" fmla="*/ 1623220 h 2960687"/>
              <a:gd name="connsiteX6" fmla="*/ 514350 w 1169988"/>
              <a:gd name="connsiteY6" fmla="*/ 1580357 h 2960687"/>
              <a:gd name="connsiteX7" fmla="*/ 588962 w 1169988"/>
              <a:gd name="connsiteY7" fmla="*/ 1514475 h 2960687"/>
              <a:gd name="connsiteX8" fmla="*/ 652463 w 1169988"/>
              <a:gd name="connsiteY8" fmla="*/ 1404938 h 2960687"/>
              <a:gd name="connsiteX9" fmla="*/ 687388 w 1169988"/>
              <a:gd name="connsiteY9" fmla="*/ 1333500 h 2960687"/>
              <a:gd name="connsiteX10" fmla="*/ 757238 w 1169988"/>
              <a:gd name="connsiteY10" fmla="*/ 1285875 h 2960687"/>
              <a:gd name="connsiteX11" fmla="*/ 820738 w 1169988"/>
              <a:gd name="connsiteY11" fmla="*/ 1260475 h 2960687"/>
              <a:gd name="connsiteX12" fmla="*/ 871538 w 1169988"/>
              <a:gd name="connsiteY12" fmla="*/ 1155700 h 2960687"/>
              <a:gd name="connsiteX13" fmla="*/ 893763 w 1169988"/>
              <a:gd name="connsiteY13" fmla="*/ 955675 h 2960687"/>
              <a:gd name="connsiteX14" fmla="*/ 960438 w 1169988"/>
              <a:gd name="connsiteY14" fmla="*/ 701675 h 2960687"/>
              <a:gd name="connsiteX15" fmla="*/ 1039812 w 1169988"/>
              <a:gd name="connsiteY15" fmla="*/ 527051 h 2960687"/>
              <a:gd name="connsiteX16" fmla="*/ 1065213 w 1169988"/>
              <a:gd name="connsiteY16" fmla="*/ 279400 h 2960687"/>
              <a:gd name="connsiteX17" fmla="*/ 1169988 w 1169988"/>
              <a:gd name="connsiteY17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23850 w 1169988"/>
              <a:gd name="connsiteY4" fmla="*/ 1649412 h 2960687"/>
              <a:gd name="connsiteX5" fmla="*/ 397669 w 1169988"/>
              <a:gd name="connsiteY5" fmla="*/ 1623220 h 2960687"/>
              <a:gd name="connsiteX6" fmla="*/ 514350 w 1169988"/>
              <a:gd name="connsiteY6" fmla="*/ 1580357 h 2960687"/>
              <a:gd name="connsiteX7" fmla="*/ 588962 w 1169988"/>
              <a:gd name="connsiteY7" fmla="*/ 1514475 h 2960687"/>
              <a:gd name="connsiteX8" fmla="*/ 652463 w 1169988"/>
              <a:gd name="connsiteY8" fmla="*/ 1404938 h 2960687"/>
              <a:gd name="connsiteX9" fmla="*/ 687388 w 1169988"/>
              <a:gd name="connsiteY9" fmla="*/ 1333500 h 2960687"/>
              <a:gd name="connsiteX10" fmla="*/ 757238 w 1169988"/>
              <a:gd name="connsiteY10" fmla="*/ 1285875 h 2960687"/>
              <a:gd name="connsiteX11" fmla="*/ 820738 w 1169988"/>
              <a:gd name="connsiteY11" fmla="*/ 1260475 h 2960687"/>
              <a:gd name="connsiteX12" fmla="*/ 871538 w 1169988"/>
              <a:gd name="connsiteY12" fmla="*/ 1155700 h 2960687"/>
              <a:gd name="connsiteX13" fmla="*/ 893763 w 1169988"/>
              <a:gd name="connsiteY13" fmla="*/ 955675 h 2960687"/>
              <a:gd name="connsiteX14" fmla="*/ 960438 w 1169988"/>
              <a:gd name="connsiteY14" fmla="*/ 701675 h 2960687"/>
              <a:gd name="connsiteX15" fmla="*/ 1039812 w 1169988"/>
              <a:gd name="connsiteY15" fmla="*/ 527051 h 2960687"/>
              <a:gd name="connsiteX16" fmla="*/ 1065213 w 1169988"/>
              <a:gd name="connsiteY16" fmla="*/ 279400 h 2960687"/>
              <a:gd name="connsiteX17" fmla="*/ 1169988 w 1169988"/>
              <a:gd name="connsiteY17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23850 w 1169988"/>
              <a:gd name="connsiteY4" fmla="*/ 1649412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35756 w 1169988"/>
              <a:gd name="connsiteY4" fmla="*/ 1658937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  <a:gd name="connsiteX0" fmla="*/ 0 w 1169988"/>
              <a:gd name="connsiteY0" fmla="*/ 2960687 h 2960687"/>
              <a:gd name="connsiteX1" fmla="*/ 90488 w 1169988"/>
              <a:gd name="connsiteY1" fmla="*/ 2549525 h 2960687"/>
              <a:gd name="connsiteX2" fmla="*/ 319088 w 1169988"/>
              <a:gd name="connsiteY2" fmla="*/ 2216151 h 2960687"/>
              <a:gd name="connsiteX3" fmla="*/ 295276 w 1169988"/>
              <a:gd name="connsiteY3" fmla="*/ 1763713 h 2960687"/>
              <a:gd name="connsiteX4" fmla="*/ 321468 w 1169988"/>
              <a:gd name="connsiteY4" fmla="*/ 1651793 h 2960687"/>
              <a:gd name="connsiteX5" fmla="*/ 514350 w 1169988"/>
              <a:gd name="connsiteY5" fmla="*/ 1580357 h 2960687"/>
              <a:gd name="connsiteX6" fmla="*/ 588962 w 1169988"/>
              <a:gd name="connsiteY6" fmla="*/ 1514475 h 2960687"/>
              <a:gd name="connsiteX7" fmla="*/ 652463 w 1169988"/>
              <a:gd name="connsiteY7" fmla="*/ 1404938 h 2960687"/>
              <a:gd name="connsiteX8" fmla="*/ 687388 w 1169988"/>
              <a:gd name="connsiteY8" fmla="*/ 1333500 h 2960687"/>
              <a:gd name="connsiteX9" fmla="*/ 757238 w 1169988"/>
              <a:gd name="connsiteY9" fmla="*/ 1285875 h 2960687"/>
              <a:gd name="connsiteX10" fmla="*/ 820738 w 1169988"/>
              <a:gd name="connsiteY10" fmla="*/ 1260475 h 2960687"/>
              <a:gd name="connsiteX11" fmla="*/ 871538 w 1169988"/>
              <a:gd name="connsiteY11" fmla="*/ 1155700 h 2960687"/>
              <a:gd name="connsiteX12" fmla="*/ 893763 w 1169988"/>
              <a:gd name="connsiteY12" fmla="*/ 955675 h 2960687"/>
              <a:gd name="connsiteX13" fmla="*/ 960438 w 1169988"/>
              <a:gd name="connsiteY13" fmla="*/ 701675 h 2960687"/>
              <a:gd name="connsiteX14" fmla="*/ 1039812 w 1169988"/>
              <a:gd name="connsiteY14" fmla="*/ 527051 h 2960687"/>
              <a:gd name="connsiteX15" fmla="*/ 1065213 w 1169988"/>
              <a:gd name="connsiteY15" fmla="*/ 279400 h 2960687"/>
              <a:gd name="connsiteX16" fmla="*/ 1169988 w 1169988"/>
              <a:gd name="connsiteY16" fmla="*/ 0 h 296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9988" h="2960687">
                <a:moveTo>
                  <a:pt x="0" y="2960687"/>
                </a:moveTo>
                <a:cubicBezTo>
                  <a:pt x="19050" y="2908035"/>
                  <a:pt x="26194" y="2729971"/>
                  <a:pt x="90488" y="2549525"/>
                </a:cubicBezTo>
                <a:cubicBezTo>
                  <a:pt x="163513" y="2438930"/>
                  <a:pt x="273844" y="2343945"/>
                  <a:pt x="319088" y="2216151"/>
                </a:cubicBezTo>
                <a:cubicBezTo>
                  <a:pt x="355600" y="2075657"/>
                  <a:pt x="315913" y="1824832"/>
                  <a:pt x="295276" y="1763713"/>
                </a:cubicBezTo>
                <a:cubicBezTo>
                  <a:pt x="296070" y="1669257"/>
                  <a:pt x="306784" y="1665684"/>
                  <a:pt x="321468" y="1651793"/>
                </a:cubicBezTo>
                <a:cubicBezTo>
                  <a:pt x="357980" y="1621234"/>
                  <a:pt x="470165" y="1602847"/>
                  <a:pt x="514350" y="1580357"/>
                </a:cubicBezTo>
                <a:cubicBezTo>
                  <a:pt x="558535" y="1557868"/>
                  <a:pt x="565943" y="1543712"/>
                  <a:pt x="588962" y="1514475"/>
                </a:cubicBezTo>
                <a:cubicBezTo>
                  <a:pt x="611981" y="1485238"/>
                  <a:pt x="636059" y="1435100"/>
                  <a:pt x="652463" y="1404938"/>
                </a:cubicBezTo>
                <a:cubicBezTo>
                  <a:pt x="668867" y="1374776"/>
                  <a:pt x="669926" y="1353344"/>
                  <a:pt x="687388" y="1333500"/>
                </a:cubicBezTo>
                <a:cubicBezTo>
                  <a:pt x="704850" y="1313656"/>
                  <a:pt x="735013" y="1298046"/>
                  <a:pt x="757238" y="1285875"/>
                </a:cubicBezTo>
                <a:cubicBezTo>
                  <a:pt x="779463" y="1273704"/>
                  <a:pt x="801688" y="1282171"/>
                  <a:pt x="820738" y="1260475"/>
                </a:cubicBezTo>
                <a:cubicBezTo>
                  <a:pt x="839788" y="1238779"/>
                  <a:pt x="859367" y="1206500"/>
                  <a:pt x="871538" y="1155700"/>
                </a:cubicBezTo>
                <a:cubicBezTo>
                  <a:pt x="883709" y="1104900"/>
                  <a:pt x="878946" y="1031346"/>
                  <a:pt x="893763" y="955675"/>
                </a:cubicBezTo>
                <a:cubicBezTo>
                  <a:pt x="908580" y="880004"/>
                  <a:pt x="936097" y="773112"/>
                  <a:pt x="960438" y="701675"/>
                </a:cubicBezTo>
                <a:cubicBezTo>
                  <a:pt x="984779" y="630238"/>
                  <a:pt x="1019704" y="590551"/>
                  <a:pt x="1039812" y="527051"/>
                </a:cubicBezTo>
                <a:cubicBezTo>
                  <a:pt x="1059920" y="463551"/>
                  <a:pt x="1043517" y="367242"/>
                  <a:pt x="1065213" y="279400"/>
                </a:cubicBezTo>
                <a:cubicBezTo>
                  <a:pt x="1086909" y="191558"/>
                  <a:pt x="1143000" y="13493"/>
                  <a:pt x="1169988" y="0"/>
                </a:cubicBezTo>
              </a:path>
            </a:pathLst>
          </a:custGeom>
          <a:noFill/>
          <a:ln w="15875" cap="flat" cmpd="sng" algn="ctr">
            <a:solidFill>
              <a:srgbClr val="0293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2" name="Freeform: Shape 188">
            <a:extLst>
              <a:ext uri="{FF2B5EF4-FFF2-40B4-BE49-F238E27FC236}">
                <a16:creationId xmlns:a16="http://schemas.microsoft.com/office/drawing/2014/main" xmlns="" id="{BD567242-E42F-4AF4-A6B7-8906B5F5D031}"/>
              </a:ext>
            </a:extLst>
          </p:cNvPr>
          <p:cNvSpPr/>
          <p:nvPr/>
        </p:nvSpPr>
        <p:spPr>
          <a:xfrm>
            <a:off x="5311635" y="4453632"/>
            <a:ext cx="1069347" cy="587413"/>
          </a:xfrm>
          <a:custGeom>
            <a:avLst/>
            <a:gdLst>
              <a:gd name="connsiteX0" fmla="*/ 845344 w 845344"/>
              <a:gd name="connsiteY0" fmla="*/ 538162 h 538162"/>
              <a:gd name="connsiteX1" fmla="*/ 783431 w 845344"/>
              <a:gd name="connsiteY1" fmla="*/ 473868 h 538162"/>
              <a:gd name="connsiteX2" fmla="*/ 776288 w 845344"/>
              <a:gd name="connsiteY2" fmla="*/ 471487 h 538162"/>
              <a:gd name="connsiteX3" fmla="*/ 685800 w 845344"/>
              <a:gd name="connsiteY3" fmla="*/ 431006 h 538162"/>
              <a:gd name="connsiteX4" fmla="*/ 592931 w 845344"/>
              <a:gd name="connsiteY4" fmla="*/ 419100 h 538162"/>
              <a:gd name="connsiteX5" fmla="*/ 528638 w 845344"/>
              <a:gd name="connsiteY5" fmla="*/ 390525 h 538162"/>
              <a:gd name="connsiteX6" fmla="*/ 464344 w 845344"/>
              <a:gd name="connsiteY6" fmla="*/ 342900 h 538162"/>
              <a:gd name="connsiteX7" fmla="*/ 364331 w 845344"/>
              <a:gd name="connsiteY7" fmla="*/ 257175 h 538162"/>
              <a:gd name="connsiteX8" fmla="*/ 304800 w 845344"/>
              <a:gd name="connsiteY8" fmla="*/ 183356 h 538162"/>
              <a:gd name="connsiteX9" fmla="*/ 221456 w 845344"/>
              <a:gd name="connsiteY9" fmla="*/ 157162 h 538162"/>
              <a:gd name="connsiteX10" fmla="*/ 197644 w 845344"/>
              <a:gd name="connsiteY10" fmla="*/ 100012 h 538162"/>
              <a:gd name="connsiteX11" fmla="*/ 157163 w 845344"/>
              <a:gd name="connsiteY11" fmla="*/ 50006 h 538162"/>
              <a:gd name="connsiteX12" fmla="*/ 50006 w 845344"/>
              <a:gd name="connsiteY12" fmla="*/ 21431 h 538162"/>
              <a:gd name="connsiteX13" fmla="*/ 0 w 845344"/>
              <a:gd name="connsiteY13" fmla="*/ 0 h 538162"/>
              <a:gd name="connsiteX0" fmla="*/ 845344 w 845344"/>
              <a:gd name="connsiteY0" fmla="*/ 538162 h 538162"/>
              <a:gd name="connsiteX1" fmla="*/ 783431 w 845344"/>
              <a:gd name="connsiteY1" fmla="*/ 473868 h 538162"/>
              <a:gd name="connsiteX2" fmla="*/ 776288 w 845344"/>
              <a:gd name="connsiteY2" fmla="*/ 471487 h 538162"/>
              <a:gd name="connsiteX3" fmla="*/ 685800 w 845344"/>
              <a:gd name="connsiteY3" fmla="*/ 431006 h 538162"/>
              <a:gd name="connsiteX4" fmla="*/ 592931 w 845344"/>
              <a:gd name="connsiteY4" fmla="*/ 419100 h 538162"/>
              <a:gd name="connsiteX5" fmla="*/ 528638 w 845344"/>
              <a:gd name="connsiteY5" fmla="*/ 390525 h 538162"/>
              <a:gd name="connsiteX6" fmla="*/ 464344 w 845344"/>
              <a:gd name="connsiteY6" fmla="*/ 342900 h 538162"/>
              <a:gd name="connsiteX7" fmla="*/ 364331 w 845344"/>
              <a:gd name="connsiteY7" fmla="*/ 257175 h 538162"/>
              <a:gd name="connsiteX8" fmla="*/ 295275 w 845344"/>
              <a:gd name="connsiteY8" fmla="*/ 195262 h 538162"/>
              <a:gd name="connsiteX9" fmla="*/ 221456 w 845344"/>
              <a:gd name="connsiteY9" fmla="*/ 157162 h 538162"/>
              <a:gd name="connsiteX10" fmla="*/ 197644 w 845344"/>
              <a:gd name="connsiteY10" fmla="*/ 100012 h 538162"/>
              <a:gd name="connsiteX11" fmla="*/ 157163 w 845344"/>
              <a:gd name="connsiteY11" fmla="*/ 50006 h 538162"/>
              <a:gd name="connsiteX12" fmla="*/ 50006 w 845344"/>
              <a:gd name="connsiteY12" fmla="*/ 21431 h 538162"/>
              <a:gd name="connsiteX13" fmla="*/ 0 w 845344"/>
              <a:gd name="connsiteY13" fmla="*/ 0 h 538162"/>
              <a:gd name="connsiteX0" fmla="*/ 845344 w 845344"/>
              <a:gd name="connsiteY0" fmla="*/ 538162 h 538162"/>
              <a:gd name="connsiteX1" fmla="*/ 783431 w 845344"/>
              <a:gd name="connsiteY1" fmla="*/ 473868 h 538162"/>
              <a:gd name="connsiteX2" fmla="*/ 776288 w 845344"/>
              <a:gd name="connsiteY2" fmla="*/ 471487 h 538162"/>
              <a:gd name="connsiteX3" fmla="*/ 685800 w 845344"/>
              <a:gd name="connsiteY3" fmla="*/ 431006 h 538162"/>
              <a:gd name="connsiteX4" fmla="*/ 592931 w 845344"/>
              <a:gd name="connsiteY4" fmla="*/ 419100 h 538162"/>
              <a:gd name="connsiteX5" fmla="*/ 528638 w 845344"/>
              <a:gd name="connsiteY5" fmla="*/ 390525 h 538162"/>
              <a:gd name="connsiteX6" fmla="*/ 464344 w 845344"/>
              <a:gd name="connsiteY6" fmla="*/ 342900 h 538162"/>
              <a:gd name="connsiteX7" fmla="*/ 364331 w 845344"/>
              <a:gd name="connsiteY7" fmla="*/ 257175 h 538162"/>
              <a:gd name="connsiteX8" fmla="*/ 295275 w 845344"/>
              <a:gd name="connsiteY8" fmla="*/ 195262 h 538162"/>
              <a:gd name="connsiteX9" fmla="*/ 221456 w 845344"/>
              <a:gd name="connsiteY9" fmla="*/ 157162 h 538162"/>
              <a:gd name="connsiteX10" fmla="*/ 197644 w 845344"/>
              <a:gd name="connsiteY10" fmla="*/ 100012 h 538162"/>
              <a:gd name="connsiteX11" fmla="*/ 145257 w 845344"/>
              <a:gd name="connsiteY11" fmla="*/ 64293 h 538162"/>
              <a:gd name="connsiteX12" fmla="*/ 50006 w 845344"/>
              <a:gd name="connsiteY12" fmla="*/ 21431 h 538162"/>
              <a:gd name="connsiteX13" fmla="*/ 0 w 845344"/>
              <a:gd name="connsiteY13" fmla="*/ 0 h 538162"/>
              <a:gd name="connsiteX0" fmla="*/ 845344 w 845344"/>
              <a:gd name="connsiteY0" fmla="*/ 538162 h 538162"/>
              <a:gd name="connsiteX1" fmla="*/ 783431 w 845344"/>
              <a:gd name="connsiteY1" fmla="*/ 473868 h 538162"/>
              <a:gd name="connsiteX2" fmla="*/ 776288 w 845344"/>
              <a:gd name="connsiteY2" fmla="*/ 471487 h 538162"/>
              <a:gd name="connsiteX3" fmla="*/ 685800 w 845344"/>
              <a:gd name="connsiteY3" fmla="*/ 431006 h 538162"/>
              <a:gd name="connsiteX4" fmla="*/ 592931 w 845344"/>
              <a:gd name="connsiteY4" fmla="*/ 419100 h 538162"/>
              <a:gd name="connsiteX5" fmla="*/ 528638 w 845344"/>
              <a:gd name="connsiteY5" fmla="*/ 390525 h 538162"/>
              <a:gd name="connsiteX6" fmla="*/ 464344 w 845344"/>
              <a:gd name="connsiteY6" fmla="*/ 342900 h 538162"/>
              <a:gd name="connsiteX7" fmla="*/ 364331 w 845344"/>
              <a:gd name="connsiteY7" fmla="*/ 257175 h 538162"/>
              <a:gd name="connsiteX8" fmla="*/ 295275 w 845344"/>
              <a:gd name="connsiteY8" fmla="*/ 195262 h 538162"/>
              <a:gd name="connsiteX9" fmla="*/ 221456 w 845344"/>
              <a:gd name="connsiteY9" fmla="*/ 157162 h 538162"/>
              <a:gd name="connsiteX10" fmla="*/ 197644 w 845344"/>
              <a:gd name="connsiteY10" fmla="*/ 100012 h 538162"/>
              <a:gd name="connsiteX11" fmla="*/ 145257 w 845344"/>
              <a:gd name="connsiteY11" fmla="*/ 64293 h 538162"/>
              <a:gd name="connsiteX12" fmla="*/ 33337 w 845344"/>
              <a:gd name="connsiteY12" fmla="*/ 35718 h 538162"/>
              <a:gd name="connsiteX13" fmla="*/ 0 w 845344"/>
              <a:gd name="connsiteY13" fmla="*/ 0 h 538162"/>
              <a:gd name="connsiteX0" fmla="*/ 871538 w 871538"/>
              <a:gd name="connsiteY0" fmla="*/ 519112 h 519112"/>
              <a:gd name="connsiteX1" fmla="*/ 809625 w 871538"/>
              <a:gd name="connsiteY1" fmla="*/ 454818 h 519112"/>
              <a:gd name="connsiteX2" fmla="*/ 802482 w 871538"/>
              <a:gd name="connsiteY2" fmla="*/ 452437 h 519112"/>
              <a:gd name="connsiteX3" fmla="*/ 711994 w 871538"/>
              <a:gd name="connsiteY3" fmla="*/ 411956 h 519112"/>
              <a:gd name="connsiteX4" fmla="*/ 619125 w 871538"/>
              <a:gd name="connsiteY4" fmla="*/ 400050 h 519112"/>
              <a:gd name="connsiteX5" fmla="*/ 554832 w 871538"/>
              <a:gd name="connsiteY5" fmla="*/ 371475 h 519112"/>
              <a:gd name="connsiteX6" fmla="*/ 490538 w 871538"/>
              <a:gd name="connsiteY6" fmla="*/ 323850 h 519112"/>
              <a:gd name="connsiteX7" fmla="*/ 390525 w 871538"/>
              <a:gd name="connsiteY7" fmla="*/ 238125 h 519112"/>
              <a:gd name="connsiteX8" fmla="*/ 321469 w 871538"/>
              <a:gd name="connsiteY8" fmla="*/ 176212 h 519112"/>
              <a:gd name="connsiteX9" fmla="*/ 247650 w 871538"/>
              <a:gd name="connsiteY9" fmla="*/ 138112 h 519112"/>
              <a:gd name="connsiteX10" fmla="*/ 223838 w 871538"/>
              <a:gd name="connsiteY10" fmla="*/ 80962 h 519112"/>
              <a:gd name="connsiteX11" fmla="*/ 171451 w 871538"/>
              <a:gd name="connsiteY11" fmla="*/ 45243 h 519112"/>
              <a:gd name="connsiteX12" fmla="*/ 59531 w 871538"/>
              <a:gd name="connsiteY12" fmla="*/ 16668 h 519112"/>
              <a:gd name="connsiteX13" fmla="*/ 0 w 871538"/>
              <a:gd name="connsiteY13" fmla="*/ 0 h 519112"/>
              <a:gd name="connsiteX0" fmla="*/ 871538 w 871538"/>
              <a:gd name="connsiteY0" fmla="*/ 519112 h 519112"/>
              <a:gd name="connsiteX1" fmla="*/ 809625 w 871538"/>
              <a:gd name="connsiteY1" fmla="*/ 454818 h 519112"/>
              <a:gd name="connsiteX2" fmla="*/ 802482 w 871538"/>
              <a:gd name="connsiteY2" fmla="*/ 452437 h 519112"/>
              <a:gd name="connsiteX3" fmla="*/ 711994 w 871538"/>
              <a:gd name="connsiteY3" fmla="*/ 411956 h 519112"/>
              <a:gd name="connsiteX4" fmla="*/ 619125 w 871538"/>
              <a:gd name="connsiteY4" fmla="*/ 400050 h 519112"/>
              <a:gd name="connsiteX5" fmla="*/ 554832 w 871538"/>
              <a:gd name="connsiteY5" fmla="*/ 371475 h 519112"/>
              <a:gd name="connsiteX6" fmla="*/ 490538 w 871538"/>
              <a:gd name="connsiteY6" fmla="*/ 323850 h 519112"/>
              <a:gd name="connsiteX7" fmla="*/ 371475 w 871538"/>
              <a:gd name="connsiteY7" fmla="*/ 252413 h 519112"/>
              <a:gd name="connsiteX8" fmla="*/ 321469 w 871538"/>
              <a:gd name="connsiteY8" fmla="*/ 176212 h 519112"/>
              <a:gd name="connsiteX9" fmla="*/ 247650 w 871538"/>
              <a:gd name="connsiteY9" fmla="*/ 138112 h 519112"/>
              <a:gd name="connsiteX10" fmla="*/ 223838 w 871538"/>
              <a:gd name="connsiteY10" fmla="*/ 80962 h 519112"/>
              <a:gd name="connsiteX11" fmla="*/ 171451 w 871538"/>
              <a:gd name="connsiteY11" fmla="*/ 45243 h 519112"/>
              <a:gd name="connsiteX12" fmla="*/ 59531 w 871538"/>
              <a:gd name="connsiteY12" fmla="*/ 16668 h 519112"/>
              <a:gd name="connsiteX13" fmla="*/ 0 w 871538"/>
              <a:gd name="connsiteY13" fmla="*/ 0 h 519112"/>
              <a:gd name="connsiteX0" fmla="*/ 871538 w 871538"/>
              <a:gd name="connsiteY0" fmla="*/ 519112 h 519112"/>
              <a:gd name="connsiteX1" fmla="*/ 809625 w 871538"/>
              <a:gd name="connsiteY1" fmla="*/ 454818 h 519112"/>
              <a:gd name="connsiteX2" fmla="*/ 802482 w 871538"/>
              <a:gd name="connsiteY2" fmla="*/ 452437 h 519112"/>
              <a:gd name="connsiteX3" fmla="*/ 711994 w 871538"/>
              <a:gd name="connsiteY3" fmla="*/ 411956 h 519112"/>
              <a:gd name="connsiteX4" fmla="*/ 619125 w 871538"/>
              <a:gd name="connsiteY4" fmla="*/ 400050 h 519112"/>
              <a:gd name="connsiteX5" fmla="*/ 554832 w 871538"/>
              <a:gd name="connsiteY5" fmla="*/ 371475 h 519112"/>
              <a:gd name="connsiteX6" fmla="*/ 481013 w 871538"/>
              <a:gd name="connsiteY6" fmla="*/ 335756 h 519112"/>
              <a:gd name="connsiteX7" fmla="*/ 371475 w 871538"/>
              <a:gd name="connsiteY7" fmla="*/ 252413 h 519112"/>
              <a:gd name="connsiteX8" fmla="*/ 321469 w 871538"/>
              <a:gd name="connsiteY8" fmla="*/ 176212 h 519112"/>
              <a:gd name="connsiteX9" fmla="*/ 247650 w 871538"/>
              <a:gd name="connsiteY9" fmla="*/ 138112 h 519112"/>
              <a:gd name="connsiteX10" fmla="*/ 223838 w 871538"/>
              <a:gd name="connsiteY10" fmla="*/ 80962 h 519112"/>
              <a:gd name="connsiteX11" fmla="*/ 171451 w 871538"/>
              <a:gd name="connsiteY11" fmla="*/ 45243 h 519112"/>
              <a:gd name="connsiteX12" fmla="*/ 59531 w 871538"/>
              <a:gd name="connsiteY12" fmla="*/ 16668 h 519112"/>
              <a:gd name="connsiteX13" fmla="*/ 0 w 871538"/>
              <a:gd name="connsiteY13" fmla="*/ 0 h 519112"/>
              <a:gd name="connsiteX0" fmla="*/ 871538 w 871538"/>
              <a:gd name="connsiteY0" fmla="*/ 519112 h 519112"/>
              <a:gd name="connsiteX1" fmla="*/ 809625 w 871538"/>
              <a:gd name="connsiteY1" fmla="*/ 454818 h 519112"/>
              <a:gd name="connsiteX2" fmla="*/ 802482 w 871538"/>
              <a:gd name="connsiteY2" fmla="*/ 452437 h 519112"/>
              <a:gd name="connsiteX3" fmla="*/ 711994 w 871538"/>
              <a:gd name="connsiteY3" fmla="*/ 411956 h 519112"/>
              <a:gd name="connsiteX4" fmla="*/ 619125 w 871538"/>
              <a:gd name="connsiteY4" fmla="*/ 400050 h 519112"/>
              <a:gd name="connsiteX5" fmla="*/ 547688 w 871538"/>
              <a:gd name="connsiteY5" fmla="*/ 385762 h 519112"/>
              <a:gd name="connsiteX6" fmla="*/ 481013 w 871538"/>
              <a:gd name="connsiteY6" fmla="*/ 335756 h 519112"/>
              <a:gd name="connsiteX7" fmla="*/ 371475 w 871538"/>
              <a:gd name="connsiteY7" fmla="*/ 252413 h 519112"/>
              <a:gd name="connsiteX8" fmla="*/ 321469 w 871538"/>
              <a:gd name="connsiteY8" fmla="*/ 176212 h 519112"/>
              <a:gd name="connsiteX9" fmla="*/ 247650 w 871538"/>
              <a:gd name="connsiteY9" fmla="*/ 138112 h 519112"/>
              <a:gd name="connsiteX10" fmla="*/ 223838 w 871538"/>
              <a:gd name="connsiteY10" fmla="*/ 80962 h 519112"/>
              <a:gd name="connsiteX11" fmla="*/ 171451 w 871538"/>
              <a:gd name="connsiteY11" fmla="*/ 45243 h 519112"/>
              <a:gd name="connsiteX12" fmla="*/ 59531 w 871538"/>
              <a:gd name="connsiteY12" fmla="*/ 16668 h 519112"/>
              <a:gd name="connsiteX13" fmla="*/ 0 w 871538"/>
              <a:gd name="connsiteY13" fmla="*/ 0 h 519112"/>
              <a:gd name="connsiteX0" fmla="*/ 871538 w 871538"/>
              <a:gd name="connsiteY0" fmla="*/ 519112 h 519112"/>
              <a:gd name="connsiteX1" fmla="*/ 809625 w 871538"/>
              <a:gd name="connsiteY1" fmla="*/ 454818 h 519112"/>
              <a:gd name="connsiteX2" fmla="*/ 802482 w 871538"/>
              <a:gd name="connsiteY2" fmla="*/ 452437 h 519112"/>
              <a:gd name="connsiteX3" fmla="*/ 714376 w 871538"/>
              <a:gd name="connsiteY3" fmla="*/ 423863 h 519112"/>
              <a:gd name="connsiteX4" fmla="*/ 619125 w 871538"/>
              <a:gd name="connsiteY4" fmla="*/ 400050 h 519112"/>
              <a:gd name="connsiteX5" fmla="*/ 547688 w 871538"/>
              <a:gd name="connsiteY5" fmla="*/ 385762 h 519112"/>
              <a:gd name="connsiteX6" fmla="*/ 481013 w 871538"/>
              <a:gd name="connsiteY6" fmla="*/ 335756 h 519112"/>
              <a:gd name="connsiteX7" fmla="*/ 371475 w 871538"/>
              <a:gd name="connsiteY7" fmla="*/ 252413 h 519112"/>
              <a:gd name="connsiteX8" fmla="*/ 321469 w 871538"/>
              <a:gd name="connsiteY8" fmla="*/ 176212 h 519112"/>
              <a:gd name="connsiteX9" fmla="*/ 247650 w 871538"/>
              <a:gd name="connsiteY9" fmla="*/ 138112 h 519112"/>
              <a:gd name="connsiteX10" fmla="*/ 223838 w 871538"/>
              <a:gd name="connsiteY10" fmla="*/ 80962 h 519112"/>
              <a:gd name="connsiteX11" fmla="*/ 171451 w 871538"/>
              <a:gd name="connsiteY11" fmla="*/ 45243 h 519112"/>
              <a:gd name="connsiteX12" fmla="*/ 59531 w 871538"/>
              <a:gd name="connsiteY12" fmla="*/ 16668 h 519112"/>
              <a:gd name="connsiteX13" fmla="*/ 0 w 871538"/>
              <a:gd name="connsiteY13" fmla="*/ 0 h 519112"/>
              <a:gd name="connsiteX0" fmla="*/ 871538 w 871538"/>
              <a:gd name="connsiteY0" fmla="*/ 519112 h 519112"/>
              <a:gd name="connsiteX1" fmla="*/ 809625 w 871538"/>
              <a:gd name="connsiteY1" fmla="*/ 454818 h 519112"/>
              <a:gd name="connsiteX2" fmla="*/ 802482 w 871538"/>
              <a:gd name="connsiteY2" fmla="*/ 452437 h 519112"/>
              <a:gd name="connsiteX3" fmla="*/ 714376 w 871538"/>
              <a:gd name="connsiteY3" fmla="*/ 423863 h 519112"/>
              <a:gd name="connsiteX4" fmla="*/ 619125 w 871538"/>
              <a:gd name="connsiteY4" fmla="*/ 400050 h 519112"/>
              <a:gd name="connsiteX5" fmla="*/ 547688 w 871538"/>
              <a:gd name="connsiteY5" fmla="*/ 385762 h 519112"/>
              <a:gd name="connsiteX6" fmla="*/ 481013 w 871538"/>
              <a:gd name="connsiteY6" fmla="*/ 335756 h 519112"/>
              <a:gd name="connsiteX7" fmla="*/ 371475 w 871538"/>
              <a:gd name="connsiteY7" fmla="*/ 252413 h 519112"/>
              <a:gd name="connsiteX8" fmla="*/ 321469 w 871538"/>
              <a:gd name="connsiteY8" fmla="*/ 176212 h 519112"/>
              <a:gd name="connsiteX9" fmla="*/ 247650 w 871538"/>
              <a:gd name="connsiteY9" fmla="*/ 138112 h 519112"/>
              <a:gd name="connsiteX10" fmla="*/ 209551 w 871538"/>
              <a:gd name="connsiteY10" fmla="*/ 90487 h 519112"/>
              <a:gd name="connsiteX11" fmla="*/ 171451 w 871538"/>
              <a:gd name="connsiteY11" fmla="*/ 45243 h 519112"/>
              <a:gd name="connsiteX12" fmla="*/ 59531 w 871538"/>
              <a:gd name="connsiteY12" fmla="*/ 16668 h 519112"/>
              <a:gd name="connsiteX13" fmla="*/ 0 w 871538"/>
              <a:gd name="connsiteY13" fmla="*/ 0 h 519112"/>
              <a:gd name="connsiteX0" fmla="*/ 871538 w 871538"/>
              <a:gd name="connsiteY0" fmla="*/ 519112 h 519112"/>
              <a:gd name="connsiteX1" fmla="*/ 809625 w 871538"/>
              <a:gd name="connsiteY1" fmla="*/ 454818 h 519112"/>
              <a:gd name="connsiteX2" fmla="*/ 802482 w 871538"/>
              <a:gd name="connsiteY2" fmla="*/ 452437 h 519112"/>
              <a:gd name="connsiteX3" fmla="*/ 714376 w 871538"/>
              <a:gd name="connsiteY3" fmla="*/ 423863 h 519112"/>
              <a:gd name="connsiteX4" fmla="*/ 619125 w 871538"/>
              <a:gd name="connsiteY4" fmla="*/ 400050 h 519112"/>
              <a:gd name="connsiteX5" fmla="*/ 547688 w 871538"/>
              <a:gd name="connsiteY5" fmla="*/ 385762 h 519112"/>
              <a:gd name="connsiteX6" fmla="*/ 481013 w 871538"/>
              <a:gd name="connsiteY6" fmla="*/ 335756 h 519112"/>
              <a:gd name="connsiteX7" fmla="*/ 371475 w 871538"/>
              <a:gd name="connsiteY7" fmla="*/ 252413 h 519112"/>
              <a:gd name="connsiteX8" fmla="*/ 321469 w 871538"/>
              <a:gd name="connsiteY8" fmla="*/ 176212 h 519112"/>
              <a:gd name="connsiteX9" fmla="*/ 247650 w 871538"/>
              <a:gd name="connsiteY9" fmla="*/ 138112 h 519112"/>
              <a:gd name="connsiteX10" fmla="*/ 209551 w 871538"/>
              <a:gd name="connsiteY10" fmla="*/ 90487 h 519112"/>
              <a:gd name="connsiteX11" fmla="*/ 157163 w 871538"/>
              <a:gd name="connsiteY11" fmla="*/ 45243 h 519112"/>
              <a:gd name="connsiteX12" fmla="*/ 59531 w 871538"/>
              <a:gd name="connsiteY12" fmla="*/ 16668 h 519112"/>
              <a:gd name="connsiteX13" fmla="*/ 0 w 871538"/>
              <a:gd name="connsiteY13" fmla="*/ 0 h 519112"/>
              <a:gd name="connsiteX0" fmla="*/ 883444 w 883444"/>
              <a:gd name="connsiteY0" fmla="*/ 511968 h 511968"/>
              <a:gd name="connsiteX1" fmla="*/ 821531 w 883444"/>
              <a:gd name="connsiteY1" fmla="*/ 447674 h 511968"/>
              <a:gd name="connsiteX2" fmla="*/ 814388 w 883444"/>
              <a:gd name="connsiteY2" fmla="*/ 445293 h 511968"/>
              <a:gd name="connsiteX3" fmla="*/ 726282 w 883444"/>
              <a:gd name="connsiteY3" fmla="*/ 416719 h 511968"/>
              <a:gd name="connsiteX4" fmla="*/ 631031 w 883444"/>
              <a:gd name="connsiteY4" fmla="*/ 392906 h 511968"/>
              <a:gd name="connsiteX5" fmla="*/ 559594 w 883444"/>
              <a:gd name="connsiteY5" fmla="*/ 378618 h 511968"/>
              <a:gd name="connsiteX6" fmla="*/ 492919 w 883444"/>
              <a:gd name="connsiteY6" fmla="*/ 328612 h 511968"/>
              <a:gd name="connsiteX7" fmla="*/ 383381 w 883444"/>
              <a:gd name="connsiteY7" fmla="*/ 245269 h 511968"/>
              <a:gd name="connsiteX8" fmla="*/ 333375 w 883444"/>
              <a:gd name="connsiteY8" fmla="*/ 169068 h 511968"/>
              <a:gd name="connsiteX9" fmla="*/ 259556 w 883444"/>
              <a:gd name="connsiteY9" fmla="*/ 130968 h 511968"/>
              <a:gd name="connsiteX10" fmla="*/ 221457 w 883444"/>
              <a:gd name="connsiteY10" fmla="*/ 83343 h 511968"/>
              <a:gd name="connsiteX11" fmla="*/ 169069 w 883444"/>
              <a:gd name="connsiteY11" fmla="*/ 38099 h 511968"/>
              <a:gd name="connsiteX12" fmla="*/ 71437 w 883444"/>
              <a:gd name="connsiteY12" fmla="*/ 9524 h 511968"/>
              <a:gd name="connsiteX13" fmla="*/ 0 w 883444"/>
              <a:gd name="connsiteY13" fmla="*/ 0 h 511968"/>
              <a:gd name="connsiteX0" fmla="*/ 866775 w 866775"/>
              <a:gd name="connsiteY0" fmla="*/ 514349 h 514349"/>
              <a:gd name="connsiteX1" fmla="*/ 804862 w 866775"/>
              <a:gd name="connsiteY1" fmla="*/ 450055 h 514349"/>
              <a:gd name="connsiteX2" fmla="*/ 797719 w 866775"/>
              <a:gd name="connsiteY2" fmla="*/ 447674 h 514349"/>
              <a:gd name="connsiteX3" fmla="*/ 709613 w 866775"/>
              <a:gd name="connsiteY3" fmla="*/ 419100 h 514349"/>
              <a:gd name="connsiteX4" fmla="*/ 614362 w 866775"/>
              <a:gd name="connsiteY4" fmla="*/ 395287 h 514349"/>
              <a:gd name="connsiteX5" fmla="*/ 542925 w 866775"/>
              <a:gd name="connsiteY5" fmla="*/ 380999 h 514349"/>
              <a:gd name="connsiteX6" fmla="*/ 476250 w 866775"/>
              <a:gd name="connsiteY6" fmla="*/ 330993 h 514349"/>
              <a:gd name="connsiteX7" fmla="*/ 366712 w 866775"/>
              <a:gd name="connsiteY7" fmla="*/ 247650 h 514349"/>
              <a:gd name="connsiteX8" fmla="*/ 316706 w 866775"/>
              <a:gd name="connsiteY8" fmla="*/ 171449 h 514349"/>
              <a:gd name="connsiteX9" fmla="*/ 242887 w 866775"/>
              <a:gd name="connsiteY9" fmla="*/ 133349 h 514349"/>
              <a:gd name="connsiteX10" fmla="*/ 204788 w 866775"/>
              <a:gd name="connsiteY10" fmla="*/ 85724 h 514349"/>
              <a:gd name="connsiteX11" fmla="*/ 152400 w 866775"/>
              <a:gd name="connsiteY11" fmla="*/ 40480 h 514349"/>
              <a:gd name="connsiteX12" fmla="*/ 54768 w 866775"/>
              <a:gd name="connsiteY12" fmla="*/ 11905 h 514349"/>
              <a:gd name="connsiteX13" fmla="*/ 0 w 866775"/>
              <a:gd name="connsiteY13" fmla="*/ 0 h 514349"/>
              <a:gd name="connsiteX0" fmla="*/ 866775 w 866775"/>
              <a:gd name="connsiteY0" fmla="*/ 514349 h 514349"/>
              <a:gd name="connsiteX1" fmla="*/ 804862 w 866775"/>
              <a:gd name="connsiteY1" fmla="*/ 450055 h 514349"/>
              <a:gd name="connsiteX2" fmla="*/ 797719 w 866775"/>
              <a:gd name="connsiteY2" fmla="*/ 447674 h 514349"/>
              <a:gd name="connsiteX3" fmla="*/ 709613 w 866775"/>
              <a:gd name="connsiteY3" fmla="*/ 419100 h 514349"/>
              <a:gd name="connsiteX4" fmla="*/ 614362 w 866775"/>
              <a:gd name="connsiteY4" fmla="*/ 395287 h 514349"/>
              <a:gd name="connsiteX5" fmla="*/ 542925 w 866775"/>
              <a:gd name="connsiteY5" fmla="*/ 380999 h 514349"/>
              <a:gd name="connsiteX6" fmla="*/ 476250 w 866775"/>
              <a:gd name="connsiteY6" fmla="*/ 330993 h 514349"/>
              <a:gd name="connsiteX7" fmla="*/ 366712 w 866775"/>
              <a:gd name="connsiteY7" fmla="*/ 247650 h 514349"/>
              <a:gd name="connsiteX8" fmla="*/ 316706 w 866775"/>
              <a:gd name="connsiteY8" fmla="*/ 171449 h 514349"/>
              <a:gd name="connsiteX9" fmla="*/ 204788 w 866775"/>
              <a:gd name="connsiteY9" fmla="*/ 85724 h 514349"/>
              <a:gd name="connsiteX10" fmla="*/ 152400 w 866775"/>
              <a:gd name="connsiteY10" fmla="*/ 40480 h 514349"/>
              <a:gd name="connsiteX11" fmla="*/ 54768 w 866775"/>
              <a:gd name="connsiteY11" fmla="*/ 11905 h 514349"/>
              <a:gd name="connsiteX12" fmla="*/ 0 w 866775"/>
              <a:gd name="connsiteY12" fmla="*/ 0 h 514349"/>
              <a:gd name="connsiteX0" fmla="*/ 866775 w 866775"/>
              <a:gd name="connsiteY0" fmla="*/ 514349 h 514349"/>
              <a:gd name="connsiteX1" fmla="*/ 804862 w 866775"/>
              <a:gd name="connsiteY1" fmla="*/ 450055 h 514349"/>
              <a:gd name="connsiteX2" fmla="*/ 797719 w 866775"/>
              <a:gd name="connsiteY2" fmla="*/ 447674 h 514349"/>
              <a:gd name="connsiteX3" fmla="*/ 709613 w 866775"/>
              <a:gd name="connsiteY3" fmla="*/ 419100 h 514349"/>
              <a:gd name="connsiteX4" fmla="*/ 614362 w 866775"/>
              <a:gd name="connsiteY4" fmla="*/ 395287 h 514349"/>
              <a:gd name="connsiteX5" fmla="*/ 542925 w 866775"/>
              <a:gd name="connsiteY5" fmla="*/ 380999 h 514349"/>
              <a:gd name="connsiteX6" fmla="*/ 476250 w 866775"/>
              <a:gd name="connsiteY6" fmla="*/ 330993 h 514349"/>
              <a:gd name="connsiteX7" fmla="*/ 366712 w 866775"/>
              <a:gd name="connsiteY7" fmla="*/ 247650 h 514349"/>
              <a:gd name="connsiteX8" fmla="*/ 307181 w 866775"/>
              <a:gd name="connsiteY8" fmla="*/ 176211 h 514349"/>
              <a:gd name="connsiteX9" fmla="*/ 204788 w 866775"/>
              <a:gd name="connsiteY9" fmla="*/ 85724 h 514349"/>
              <a:gd name="connsiteX10" fmla="*/ 152400 w 866775"/>
              <a:gd name="connsiteY10" fmla="*/ 40480 h 514349"/>
              <a:gd name="connsiteX11" fmla="*/ 54768 w 866775"/>
              <a:gd name="connsiteY11" fmla="*/ 11905 h 514349"/>
              <a:gd name="connsiteX12" fmla="*/ 0 w 866775"/>
              <a:gd name="connsiteY12" fmla="*/ 0 h 514349"/>
              <a:gd name="connsiteX0" fmla="*/ 871537 w 871537"/>
              <a:gd name="connsiteY0" fmla="*/ 521493 h 521493"/>
              <a:gd name="connsiteX1" fmla="*/ 804862 w 871537"/>
              <a:gd name="connsiteY1" fmla="*/ 450055 h 521493"/>
              <a:gd name="connsiteX2" fmla="*/ 797719 w 871537"/>
              <a:gd name="connsiteY2" fmla="*/ 447674 h 521493"/>
              <a:gd name="connsiteX3" fmla="*/ 709613 w 871537"/>
              <a:gd name="connsiteY3" fmla="*/ 419100 h 521493"/>
              <a:gd name="connsiteX4" fmla="*/ 614362 w 871537"/>
              <a:gd name="connsiteY4" fmla="*/ 395287 h 521493"/>
              <a:gd name="connsiteX5" fmla="*/ 542925 w 871537"/>
              <a:gd name="connsiteY5" fmla="*/ 380999 h 521493"/>
              <a:gd name="connsiteX6" fmla="*/ 476250 w 871537"/>
              <a:gd name="connsiteY6" fmla="*/ 330993 h 521493"/>
              <a:gd name="connsiteX7" fmla="*/ 366712 w 871537"/>
              <a:gd name="connsiteY7" fmla="*/ 247650 h 521493"/>
              <a:gd name="connsiteX8" fmla="*/ 307181 w 871537"/>
              <a:gd name="connsiteY8" fmla="*/ 176211 h 521493"/>
              <a:gd name="connsiteX9" fmla="*/ 204788 w 871537"/>
              <a:gd name="connsiteY9" fmla="*/ 85724 h 521493"/>
              <a:gd name="connsiteX10" fmla="*/ 152400 w 871537"/>
              <a:gd name="connsiteY10" fmla="*/ 40480 h 521493"/>
              <a:gd name="connsiteX11" fmla="*/ 54768 w 871537"/>
              <a:gd name="connsiteY11" fmla="*/ 11905 h 521493"/>
              <a:gd name="connsiteX12" fmla="*/ 0 w 871537"/>
              <a:gd name="connsiteY12" fmla="*/ 0 h 521493"/>
              <a:gd name="connsiteX0" fmla="*/ 871537 w 871537"/>
              <a:gd name="connsiteY0" fmla="*/ 521493 h 521493"/>
              <a:gd name="connsiteX1" fmla="*/ 804862 w 871537"/>
              <a:gd name="connsiteY1" fmla="*/ 450055 h 521493"/>
              <a:gd name="connsiteX2" fmla="*/ 709613 w 871537"/>
              <a:gd name="connsiteY2" fmla="*/ 419100 h 521493"/>
              <a:gd name="connsiteX3" fmla="*/ 614362 w 871537"/>
              <a:gd name="connsiteY3" fmla="*/ 395287 h 521493"/>
              <a:gd name="connsiteX4" fmla="*/ 542925 w 871537"/>
              <a:gd name="connsiteY4" fmla="*/ 380999 h 521493"/>
              <a:gd name="connsiteX5" fmla="*/ 476250 w 871537"/>
              <a:gd name="connsiteY5" fmla="*/ 330993 h 521493"/>
              <a:gd name="connsiteX6" fmla="*/ 366712 w 871537"/>
              <a:gd name="connsiteY6" fmla="*/ 247650 h 521493"/>
              <a:gd name="connsiteX7" fmla="*/ 307181 w 871537"/>
              <a:gd name="connsiteY7" fmla="*/ 176211 h 521493"/>
              <a:gd name="connsiteX8" fmla="*/ 204788 w 871537"/>
              <a:gd name="connsiteY8" fmla="*/ 85724 h 521493"/>
              <a:gd name="connsiteX9" fmla="*/ 152400 w 871537"/>
              <a:gd name="connsiteY9" fmla="*/ 40480 h 521493"/>
              <a:gd name="connsiteX10" fmla="*/ 54768 w 871537"/>
              <a:gd name="connsiteY10" fmla="*/ 11905 h 521493"/>
              <a:gd name="connsiteX11" fmla="*/ 0 w 871537"/>
              <a:gd name="connsiteY11" fmla="*/ 0 h 521493"/>
              <a:gd name="connsiteX0" fmla="*/ 871537 w 871537"/>
              <a:gd name="connsiteY0" fmla="*/ 521493 h 521493"/>
              <a:gd name="connsiteX1" fmla="*/ 800100 w 871537"/>
              <a:gd name="connsiteY1" fmla="*/ 452436 h 521493"/>
              <a:gd name="connsiteX2" fmla="*/ 709613 w 871537"/>
              <a:gd name="connsiteY2" fmla="*/ 419100 h 521493"/>
              <a:gd name="connsiteX3" fmla="*/ 614362 w 871537"/>
              <a:gd name="connsiteY3" fmla="*/ 395287 h 521493"/>
              <a:gd name="connsiteX4" fmla="*/ 542925 w 871537"/>
              <a:gd name="connsiteY4" fmla="*/ 380999 h 521493"/>
              <a:gd name="connsiteX5" fmla="*/ 476250 w 871537"/>
              <a:gd name="connsiteY5" fmla="*/ 330993 h 521493"/>
              <a:gd name="connsiteX6" fmla="*/ 366712 w 871537"/>
              <a:gd name="connsiteY6" fmla="*/ 247650 h 521493"/>
              <a:gd name="connsiteX7" fmla="*/ 307181 w 871537"/>
              <a:gd name="connsiteY7" fmla="*/ 176211 h 521493"/>
              <a:gd name="connsiteX8" fmla="*/ 204788 w 871537"/>
              <a:gd name="connsiteY8" fmla="*/ 85724 h 521493"/>
              <a:gd name="connsiteX9" fmla="*/ 152400 w 871537"/>
              <a:gd name="connsiteY9" fmla="*/ 40480 h 521493"/>
              <a:gd name="connsiteX10" fmla="*/ 54768 w 871537"/>
              <a:gd name="connsiteY10" fmla="*/ 11905 h 521493"/>
              <a:gd name="connsiteX11" fmla="*/ 0 w 871537"/>
              <a:gd name="connsiteY11" fmla="*/ 0 h 521493"/>
              <a:gd name="connsiteX0" fmla="*/ 857249 w 857249"/>
              <a:gd name="connsiteY0" fmla="*/ 526256 h 526256"/>
              <a:gd name="connsiteX1" fmla="*/ 800100 w 857249"/>
              <a:gd name="connsiteY1" fmla="*/ 452436 h 526256"/>
              <a:gd name="connsiteX2" fmla="*/ 709613 w 857249"/>
              <a:gd name="connsiteY2" fmla="*/ 419100 h 526256"/>
              <a:gd name="connsiteX3" fmla="*/ 614362 w 857249"/>
              <a:gd name="connsiteY3" fmla="*/ 395287 h 526256"/>
              <a:gd name="connsiteX4" fmla="*/ 542925 w 857249"/>
              <a:gd name="connsiteY4" fmla="*/ 380999 h 526256"/>
              <a:gd name="connsiteX5" fmla="*/ 476250 w 857249"/>
              <a:gd name="connsiteY5" fmla="*/ 330993 h 526256"/>
              <a:gd name="connsiteX6" fmla="*/ 366712 w 857249"/>
              <a:gd name="connsiteY6" fmla="*/ 247650 h 526256"/>
              <a:gd name="connsiteX7" fmla="*/ 307181 w 857249"/>
              <a:gd name="connsiteY7" fmla="*/ 176211 h 526256"/>
              <a:gd name="connsiteX8" fmla="*/ 204788 w 857249"/>
              <a:gd name="connsiteY8" fmla="*/ 85724 h 526256"/>
              <a:gd name="connsiteX9" fmla="*/ 152400 w 857249"/>
              <a:gd name="connsiteY9" fmla="*/ 40480 h 526256"/>
              <a:gd name="connsiteX10" fmla="*/ 54768 w 857249"/>
              <a:gd name="connsiteY10" fmla="*/ 11905 h 526256"/>
              <a:gd name="connsiteX11" fmla="*/ 0 w 857249"/>
              <a:gd name="connsiteY11" fmla="*/ 0 h 526256"/>
              <a:gd name="connsiteX0" fmla="*/ 857249 w 857249"/>
              <a:gd name="connsiteY0" fmla="*/ 526256 h 526256"/>
              <a:gd name="connsiteX1" fmla="*/ 800100 w 857249"/>
              <a:gd name="connsiteY1" fmla="*/ 452436 h 526256"/>
              <a:gd name="connsiteX2" fmla="*/ 709613 w 857249"/>
              <a:gd name="connsiteY2" fmla="*/ 419100 h 526256"/>
              <a:gd name="connsiteX3" fmla="*/ 542925 w 857249"/>
              <a:gd name="connsiteY3" fmla="*/ 380999 h 526256"/>
              <a:gd name="connsiteX4" fmla="*/ 476250 w 857249"/>
              <a:gd name="connsiteY4" fmla="*/ 330993 h 526256"/>
              <a:gd name="connsiteX5" fmla="*/ 366712 w 857249"/>
              <a:gd name="connsiteY5" fmla="*/ 247650 h 526256"/>
              <a:gd name="connsiteX6" fmla="*/ 307181 w 857249"/>
              <a:gd name="connsiteY6" fmla="*/ 176211 h 526256"/>
              <a:gd name="connsiteX7" fmla="*/ 204788 w 857249"/>
              <a:gd name="connsiteY7" fmla="*/ 85724 h 526256"/>
              <a:gd name="connsiteX8" fmla="*/ 152400 w 857249"/>
              <a:gd name="connsiteY8" fmla="*/ 40480 h 526256"/>
              <a:gd name="connsiteX9" fmla="*/ 54768 w 857249"/>
              <a:gd name="connsiteY9" fmla="*/ 11905 h 526256"/>
              <a:gd name="connsiteX10" fmla="*/ 0 w 857249"/>
              <a:gd name="connsiteY10" fmla="*/ 0 h 526256"/>
              <a:gd name="connsiteX0" fmla="*/ 857249 w 857249"/>
              <a:gd name="connsiteY0" fmla="*/ 526256 h 526256"/>
              <a:gd name="connsiteX1" fmla="*/ 800100 w 857249"/>
              <a:gd name="connsiteY1" fmla="*/ 452436 h 526256"/>
              <a:gd name="connsiteX2" fmla="*/ 709613 w 857249"/>
              <a:gd name="connsiteY2" fmla="*/ 419100 h 526256"/>
              <a:gd name="connsiteX3" fmla="*/ 583406 w 857249"/>
              <a:gd name="connsiteY3" fmla="*/ 395286 h 526256"/>
              <a:gd name="connsiteX4" fmla="*/ 476250 w 857249"/>
              <a:gd name="connsiteY4" fmla="*/ 330993 h 526256"/>
              <a:gd name="connsiteX5" fmla="*/ 366712 w 857249"/>
              <a:gd name="connsiteY5" fmla="*/ 247650 h 526256"/>
              <a:gd name="connsiteX6" fmla="*/ 307181 w 857249"/>
              <a:gd name="connsiteY6" fmla="*/ 176211 h 526256"/>
              <a:gd name="connsiteX7" fmla="*/ 204788 w 857249"/>
              <a:gd name="connsiteY7" fmla="*/ 85724 h 526256"/>
              <a:gd name="connsiteX8" fmla="*/ 152400 w 857249"/>
              <a:gd name="connsiteY8" fmla="*/ 40480 h 526256"/>
              <a:gd name="connsiteX9" fmla="*/ 54768 w 857249"/>
              <a:gd name="connsiteY9" fmla="*/ 11905 h 526256"/>
              <a:gd name="connsiteX10" fmla="*/ 0 w 857249"/>
              <a:gd name="connsiteY10" fmla="*/ 0 h 526256"/>
              <a:gd name="connsiteX0" fmla="*/ 857249 w 857249"/>
              <a:gd name="connsiteY0" fmla="*/ 526256 h 526256"/>
              <a:gd name="connsiteX1" fmla="*/ 800100 w 857249"/>
              <a:gd name="connsiteY1" fmla="*/ 452436 h 526256"/>
              <a:gd name="connsiteX2" fmla="*/ 709613 w 857249"/>
              <a:gd name="connsiteY2" fmla="*/ 431006 h 526256"/>
              <a:gd name="connsiteX3" fmla="*/ 583406 w 857249"/>
              <a:gd name="connsiteY3" fmla="*/ 395286 h 526256"/>
              <a:gd name="connsiteX4" fmla="*/ 476250 w 857249"/>
              <a:gd name="connsiteY4" fmla="*/ 330993 h 526256"/>
              <a:gd name="connsiteX5" fmla="*/ 366712 w 857249"/>
              <a:gd name="connsiteY5" fmla="*/ 247650 h 526256"/>
              <a:gd name="connsiteX6" fmla="*/ 307181 w 857249"/>
              <a:gd name="connsiteY6" fmla="*/ 176211 h 526256"/>
              <a:gd name="connsiteX7" fmla="*/ 204788 w 857249"/>
              <a:gd name="connsiteY7" fmla="*/ 85724 h 526256"/>
              <a:gd name="connsiteX8" fmla="*/ 152400 w 857249"/>
              <a:gd name="connsiteY8" fmla="*/ 40480 h 526256"/>
              <a:gd name="connsiteX9" fmla="*/ 54768 w 857249"/>
              <a:gd name="connsiteY9" fmla="*/ 11905 h 526256"/>
              <a:gd name="connsiteX10" fmla="*/ 0 w 857249"/>
              <a:gd name="connsiteY10" fmla="*/ 0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249" h="526256">
                <a:moveTo>
                  <a:pt x="857249" y="526256"/>
                </a:moveTo>
                <a:cubicBezTo>
                  <a:pt x="832047" y="499665"/>
                  <a:pt x="824706" y="468311"/>
                  <a:pt x="800100" y="452436"/>
                </a:cubicBezTo>
                <a:cubicBezTo>
                  <a:pt x="775494" y="436561"/>
                  <a:pt x="745729" y="440531"/>
                  <a:pt x="709613" y="431006"/>
                </a:cubicBezTo>
                <a:cubicBezTo>
                  <a:pt x="673497" y="421481"/>
                  <a:pt x="622300" y="411955"/>
                  <a:pt x="583406" y="395286"/>
                </a:cubicBezTo>
                <a:cubicBezTo>
                  <a:pt x="544512" y="378617"/>
                  <a:pt x="512366" y="355599"/>
                  <a:pt x="476250" y="330993"/>
                </a:cubicBezTo>
                <a:cubicBezTo>
                  <a:pt x="440134" y="306387"/>
                  <a:pt x="394890" y="273447"/>
                  <a:pt x="366712" y="247650"/>
                </a:cubicBezTo>
                <a:cubicBezTo>
                  <a:pt x="338534" y="221853"/>
                  <a:pt x="334168" y="203199"/>
                  <a:pt x="307181" y="176211"/>
                </a:cubicBezTo>
                <a:cubicBezTo>
                  <a:pt x="280194" y="149223"/>
                  <a:pt x="230585" y="108346"/>
                  <a:pt x="204788" y="85724"/>
                </a:cubicBezTo>
                <a:cubicBezTo>
                  <a:pt x="178991" y="63102"/>
                  <a:pt x="177403" y="52783"/>
                  <a:pt x="152400" y="40480"/>
                </a:cubicBezTo>
                <a:cubicBezTo>
                  <a:pt x="127397" y="28177"/>
                  <a:pt x="80168" y="18652"/>
                  <a:pt x="54768" y="11905"/>
                </a:cubicBezTo>
                <a:cubicBezTo>
                  <a:pt x="29368" y="5158"/>
                  <a:pt x="11906" y="6548"/>
                  <a:pt x="0" y="0"/>
                </a:cubicBezTo>
              </a:path>
            </a:pathLst>
          </a:custGeom>
          <a:noFill/>
          <a:ln w="15875" cap="flat" cmpd="sng" algn="ctr">
            <a:solidFill>
              <a:srgbClr val="0293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2" name="Freeform: Shape 197">
            <a:extLst>
              <a:ext uri="{FF2B5EF4-FFF2-40B4-BE49-F238E27FC236}">
                <a16:creationId xmlns:a16="http://schemas.microsoft.com/office/drawing/2014/main" xmlns="" id="{3CE526FB-AF98-4361-A3B5-9258D1206876}"/>
              </a:ext>
            </a:extLst>
          </p:cNvPr>
          <p:cNvSpPr/>
          <p:nvPr/>
        </p:nvSpPr>
        <p:spPr>
          <a:xfrm>
            <a:off x="6350671" y="4063449"/>
            <a:ext cx="374014" cy="826767"/>
          </a:xfrm>
          <a:custGeom>
            <a:avLst/>
            <a:gdLst>
              <a:gd name="connsiteX0" fmla="*/ 0 w 452437"/>
              <a:gd name="connsiteY0" fmla="*/ 1000125 h 1000125"/>
              <a:gd name="connsiteX1" fmla="*/ 95250 w 452437"/>
              <a:gd name="connsiteY1" fmla="*/ 942975 h 1000125"/>
              <a:gd name="connsiteX2" fmla="*/ 209550 w 452437"/>
              <a:gd name="connsiteY2" fmla="*/ 809625 h 1000125"/>
              <a:gd name="connsiteX3" fmla="*/ 285750 w 452437"/>
              <a:gd name="connsiteY3" fmla="*/ 566737 h 1000125"/>
              <a:gd name="connsiteX4" fmla="*/ 285750 w 452437"/>
              <a:gd name="connsiteY4" fmla="*/ 309562 h 1000125"/>
              <a:gd name="connsiteX5" fmla="*/ 385762 w 452437"/>
              <a:gd name="connsiteY5" fmla="*/ 109537 h 1000125"/>
              <a:gd name="connsiteX6" fmla="*/ 452437 w 452437"/>
              <a:gd name="connsiteY6" fmla="*/ 0 h 1000125"/>
              <a:gd name="connsiteX0" fmla="*/ 0 w 452437"/>
              <a:gd name="connsiteY0" fmla="*/ 1000125 h 1000125"/>
              <a:gd name="connsiteX1" fmla="*/ 95250 w 452437"/>
              <a:gd name="connsiteY1" fmla="*/ 942975 h 1000125"/>
              <a:gd name="connsiteX2" fmla="*/ 166687 w 452437"/>
              <a:gd name="connsiteY2" fmla="*/ 776288 h 1000125"/>
              <a:gd name="connsiteX3" fmla="*/ 285750 w 452437"/>
              <a:gd name="connsiteY3" fmla="*/ 566737 h 1000125"/>
              <a:gd name="connsiteX4" fmla="*/ 285750 w 452437"/>
              <a:gd name="connsiteY4" fmla="*/ 309562 h 1000125"/>
              <a:gd name="connsiteX5" fmla="*/ 385762 w 452437"/>
              <a:gd name="connsiteY5" fmla="*/ 109537 h 1000125"/>
              <a:gd name="connsiteX6" fmla="*/ 452437 w 452437"/>
              <a:gd name="connsiteY6" fmla="*/ 0 h 1000125"/>
              <a:gd name="connsiteX0" fmla="*/ 0 w 452437"/>
              <a:gd name="connsiteY0" fmla="*/ 1000125 h 1000125"/>
              <a:gd name="connsiteX1" fmla="*/ 95250 w 452437"/>
              <a:gd name="connsiteY1" fmla="*/ 942975 h 1000125"/>
              <a:gd name="connsiteX2" fmla="*/ 166687 w 452437"/>
              <a:gd name="connsiteY2" fmla="*/ 776288 h 1000125"/>
              <a:gd name="connsiteX3" fmla="*/ 295275 w 452437"/>
              <a:gd name="connsiteY3" fmla="*/ 542924 h 1000125"/>
              <a:gd name="connsiteX4" fmla="*/ 285750 w 452437"/>
              <a:gd name="connsiteY4" fmla="*/ 309562 h 1000125"/>
              <a:gd name="connsiteX5" fmla="*/ 385762 w 452437"/>
              <a:gd name="connsiteY5" fmla="*/ 109537 h 1000125"/>
              <a:gd name="connsiteX6" fmla="*/ 452437 w 452437"/>
              <a:gd name="connsiteY6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37" h="1000125">
                <a:moveTo>
                  <a:pt x="0" y="1000125"/>
                </a:moveTo>
                <a:cubicBezTo>
                  <a:pt x="30162" y="987425"/>
                  <a:pt x="67469" y="980281"/>
                  <a:pt x="95250" y="942975"/>
                </a:cubicBezTo>
                <a:cubicBezTo>
                  <a:pt x="123031" y="905669"/>
                  <a:pt x="133350" y="842963"/>
                  <a:pt x="166687" y="776288"/>
                </a:cubicBezTo>
                <a:cubicBezTo>
                  <a:pt x="200025" y="709613"/>
                  <a:pt x="275431" y="620712"/>
                  <a:pt x="295275" y="542924"/>
                </a:cubicBezTo>
                <a:cubicBezTo>
                  <a:pt x="315119" y="465136"/>
                  <a:pt x="270669" y="381793"/>
                  <a:pt x="285750" y="309562"/>
                </a:cubicBezTo>
                <a:cubicBezTo>
                  <a:pt x="300831" y="237331"/>
                  <a:pt x="357981" y="161131"/>
                  <a:pt x="385762" y="109537"/>
                </a:cubicBezTo>
                <a:cubicBezTo>
                  <a:pt x="413543" y="57943"/>
                  <a:pt x="432990" y="28971"/>
                  <a:pt x="452437" y="0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xmlns="" id="{285544CE-5E01-4B77-A439-EC2003EBBB1E}"/>
              </a:ext>
            </a:extLst>
          </p:cNvPr>
          <p:cNvSpPr/>
          <p:nvPr/>
        </p:nvSpPr>
        <p:spPr>
          <a:xfrm>
            <a:off x="6605334" y="4030424"/>
            <a:ext cx="130929" cy="130929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83" name="Freeform: Shape 187">
            <a:extLst>
              <a:ext uri="{FF2B5EF4-FFF2-40B4-BE49-F238E27FC236}">
                <a16:creationId xmlns:a16="http://schemas.microsoft.com/office/drawing/2014/main" xmlns="" id="{55E5A19D-3D21-420B-83B5-28922F5330B5}"/>
              </a:ext>
            </a:extLst>
          </p:cNvPr>
          <p:cNvSpPr/>
          <p:nvPr/>
        </p:nvSpPr>
        <p:spPr>
          <a:xfrm rot="21371019">
            <a:off x="5754771" y="4640723"/>
            <a:ext cx="709422" cy="397505"/>
          </a:xfrm>
          <a:custGeom>
            <a:avLst/>
            <a:gdLst>
              <a:gd name="connsiteX0" fmla="*/ 0 w 139637"/>
              <a:gd name="connsiteY0" fmla="*/ 0 h 99692"/>
              <a:gd name="connsiteX1" fmla="*/ 59531 w 139637"/>
              <a:gd name="connsiteY1" fmla="*/ 26194 h 99692"/>
              <a:gd name="connsiteX2" fmla="*/ 80962 w 139637"/>
              <a:gd name="connsiteY2" fmla="*/ 45244 h 99692"/>
              <a:gd name="connsiteX3" fmla="*/ 104775 w 139637"/>
              <a:gd name="connsiteY3" fmla="*/ 54769 h 99692"/>
              <a:gd name="connsiteX4" fmla="*/ 128587 w 139637"/>
              <a:gd name="connsiteY4" fmla="*/ 73819 h 99692"/>
              <a:gd name="connsiteX5" fmla="*/ 138112 w 139637"/>
              <a:gd name="connsiteY5" fmla="*/ 97632 h 99692"/>
              <a:gd name="connsiteX0" fmla="*/ 0 w 227241"/>
              <a:gd name="connsiteY0" fmla="*/ 0 h 165076"/>
              <a:gd name="connsiteX1" fmla="*/ 59531 w 227241"/>
              <a:gd name="connsiteY1" fmla="*/ 26194 h 165076"/>
              <a:gd name="connsiteX2" fmla="*/ 80962 w 227241"/>
              <a:gd name="connsiteY2" fmla="*/ 45244 h 165076"/>
              <a:gd name="connsiteX3" fmla="*/ 104775 w 227241"/>
              <a:gd name="connsiteY3" fmla="*/ 54769 h 165076"/>
              <a:gd name="connsiteX4" fmla="*/ 128587 w 227241"/>
              <a:gd name="connsiteY4" fmla="*/ 73819 h 165076"/>
              <a:gd name="connsiteX5" fmla="*/ 227012 w 227241"/>
              <a:gd name="connsiteY5" fmla="*/ 164307 h 165076"/>
              <a:gd name="connsiteX0" fmla="*/ 0 w 227292"/>
              <a:gd name="connsiteY0" fmla="*/ 0 h 165501"/>
              <a:gd name="connsiteX1" fmla="*/ 59531 w 227292"/>
              <a:gd name="connsiteY1" fmla="*/ 26194 h 165501"/>
              <a:gd name="connsiteX2" fmla="*/ 80962 w 227292"/>
              <a:gd name="connsiteY2" fmla="*/ 45244 h 165501"/>
              <a:gd name="connsiteX3" fmla="*/ 104775 w 227292"/>
              <a:gd name="connsiteY3" fmla="*/ 54769 h 165501"/>
              <a:gd name="connsiteX4" fmla="*/ 144462 w 227292"/>
              <a:gd name="connsiteY4" fmla="*/ 105569 h 165501"/>
              <a:gd name="connsiteX5" fmla="*/ 227012 w 227292"/>
              <a:gd name="connsiteY5" fmla="*/ 164307 h 165501"/>
              <a:gd name="connsiteX0" fmla="*/ 0 w 246291"/>
              <a:gd name="connsiteY0" fmla="*/ 0 h 168623"/>
              <a:gd name="connsiteX1" fmla="*/ 59531 w 246291"/>
              <a:gd name="connsiteY1" fmla="*/ 26194 h 168623"/>
              <a:gd name="connsiteX2" fmla="*/ 80962 w 246291"/>
              <a:gd name="connsiteY2" fmla="*/ 45244 h 168623"/>
              <a:gd name="connsiteX3" fmla="*/ 104775 w 246291"/>
              <a:gd name="connsiteY3" fmla="*/ 54769 h 168623"/>
              <a:gd name="connsiteX4" fmla="*/ 144462 w 246291"/>
              <a:gd name="connsiteY4" fmla="*/ 105569 h 168623"/>
              <a:gd name="connsiteX5" fmla="*/ 246062 w 246291"/>
              <a:gd name="connsiteY5" fmla="*/ 167482 h 168623"/>
              <a:gd name="connsiteX0" fmla="*/ 0 w 265306"/>
              <a:gd name="connsiteY0" fmla="*/ 0 h 178015"/>
              <a:gd name="connsiteX1" fmla="*/ 59531 w 265306"/>
              <a:gd name="connsiteY1" fmla="*/ 26194 h 178015"/>
              <a:gd name="connsiteX2" fmla="*/ 80962 w 265306"/>
              <a:gd name="connsiteY2" fmla="*/ 45244 h 178015"/>
              <a:gd name="connsiteX3" fmla="*/ 104775 w 265306"/>
              <a:gd name="connsiteY3" fmla="*/ 54769 h 178015"/>
              <a:gd name="connsiteX4" fmla="*/ 144462 w 265306"/>
              <a:gd name="connsiteY4" fmla="*/ 105569 h 178015"/>
              <a:gd name="connsiteX5" fmla="*/ 265112 w 265306"/>
              <a:gd name="connsiteY5" fmla="*/ 177007 h 178015"/>
              <a:gd name="connsiteX0" fmla="*/ 0 w 591537"/>
              <a:gd name="connsiteY0" fmla="*/ 0 h 332796"/>
              <a:gd name="connsiteX1" fmla="*/ 385762 w 591537"/>
              <a:gd name="connsiteY1" fmla="*/ 180975 h 332796"/>
              <a:gd name="connsiteX2" fmla="*/ 407193 w 591537"/>
              <a:gd name="connsiteY2" fmla="*/ 200025 h 332796"/>
              <a:gd name="connsiteX3" fmla="*/ 431006 w 591537"/>
              <a:gd name="connsiteY3" fmla="*/ 209550 h 332796"/>
              <a:gd name="connsiteX4" fmla="*/ 470693 w 591537"/>
              <a:gd name="connsiteY4" fmla="*/ 260350 h 332796"/>
              <a:gd name="connsiteX5" fmla="*/ 591343 w 591537"/>
              <a:gd name="connsiteY5" fmla="*/ 331788 h 332796"/>
              <a:gd name="connsiteX0" fmla="*/ 0 w 591537"/>
              <a:gd name="connsiteY0" fmla="*/ 0 h 332796"/>
              <a:gd name="connsiteX1" fmla="*/ 176212 w 591537"/>
              <a:gd name="connsiteY1" fmla="*/ 114300 h 332796"/>
              <a:gd name="connsiteX2" fmla="*/ 407193 w 591537"/>
              <a:gd name="connsiteY2" fmla="*/ 200025 h 332796"/>
              <a:gd name="connsiteX3" fmla="*/ 431006 w 591537"/>
              <a:gd name="connsiteY3" fmla="*/ 209550 h 332796"/>
              <a:gd name="connsiteX4" fmla="*/ 470693 w 591537"/>
              <a:gd name="connsiteY4" fmla="*/ 260350 h 332796"/>
              <a:gd name="connsiteX5" fmla="*/ 591343 w 591537"/>
              <a:gd name="connsiteY5" fmla="*/ 331788 h 332796"/>
              <a:gd name="connsiteX0" fmla="*/ 0 w 591537"/>
              <a:gd name="connsiteY0" fmla="*/ 0 h 332796"/>
              <a:gd name="connsiteX1" fmla="*/ 176212 w 591537"/>
              <a:gd name="connsiteY1" fmla="*/ 114300 h 332796"/>
              <a:gd name="connsiteX2" fmla="*/ 371474 w 591537"/>
              <a:gd name="connsiteY2" fmla="*/ 159544 h 332796"/>
              <a:gd name="connsiteX3" fmla="*/ 431006 w 591537"/>
              <a:gd name="connsiteY3" fmla="*/ 209550 h 332796"/>
              <a:gd name="connsiteX4" fmla="*/ 470693 w 591537"/>
              <a:gd name="connsiteY4" fmla="*/ 260350 h 332796"/>
              <a:gd name="connsiteX5" fmla="*/ 591343 w 591537"/>
              <a:gd name="connsiteY5" fmla="*/ 331788 h 33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537" h="332796">
                <a:moveTo>
                  <a:pt x="0" y="0"/>
                </a:moveTo>
                <a:cubicBezTo>
                  <a:pt x="23018" y="9326"/>
                  <a:pt x="114300" y="87709"/>
                  <a:pt x="176212" y="114300"/>
                </a:cubicBezTo>
                <a:cubicBezTo>
                  <a:pt x="238124" y="140891"/>
                  <a:pt x="329008" y="143669"/>
                  <a:pt x="371474" y="159544"/>
                </a:cubicBezTo>
                <a:cubicBezTo>
                  <a:pt x="413940" y="175419"/>
                  <a:pt x="414470" y="192749"/>
                  <a:pt x="431006" y="209550"/>
                </a:cubicBezTo>
                <a:cubicBezTo>
                  <a:pt x="447543" y="226351"/>
                  <a:pt x="443970" y="239977"/>
                  <a:pt x="470693" y="260350"/>
                </a:cubicBezTo>
                <a:cubicBezTo>
                  <a:pt x="497416" y="280723"/>
                  <a:pt x="596502" y="341313"/>
                  <a:pt x="591343" y="331788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3EAF6110-97B5-40DB-8857-0C9DA6E347A1}"/>
              </a:ext>
            </a:extLst>
          </p:cNvPr>
          <p:cNvSpPr/>
          <p:nvPr/>
        </p:nvSpPr>
        <p:spPr>
          <a:xfrm>
            <a:off x="6200203" y="4864427"/>
            <a:ext cx="130929" cy="130929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84" name="Freeform: Shape 186">
            <a:extLst>
              <a:ext uri="{FF2B5EF4-FFF2-40B4-BE49-F238E27FC236}">
                <a16:creationId xmlns:a16="http://schemas.microsoft.com/office/drawing/2014/main" xmlns="" id="{FAB2074C-CE4B-459F-B6C6-F3159549BF1D}"/>
              </a:ext>
            </a:extLst>
          </p:cNvPr>
          <p:cNvSpPr/>
          <p:nvPr/>
        </p:nvSpPr>
        <p:spPr>
          <a:xfrm>
            <a:off x="5016775" y="4385724"/>
            <a:ext cx="714375" cy="331788"/>
          </a:xfrm>
          <a:custGeom>
            <a:avLst/>
            <a:gdLst>
              <a:gd name="connsiteX0" fmla="*/ 0 w 692944"/>
              <a:gd name="connsiteY0" fmla="*/ 331027 h 331027"/>
              <a:gd name="connsiteX1" fmla="*/ 26194 w 692944"/>
              <a:gd name="connsiteY1" fmla="*/ 285783 h 331027"/>
              <a:gd name="connsiteX2" fmla="*/ 73819 w 692944"/>
              <a:gd name="connsiteY2" fmla="*/ 250064 h 331027"/>
              <a:gd name="connsiteX3" fmla="*/ 66675 w 692944"/>
              <a:gd name="connsiteY3" fmla="*/ 216727 h 331027"/>
              <a:gd name="connsiteX4" fmla="*/ 114300 w 692944"/>
              <a:gd name="connsiteY4" fmla="*/ 173864 h 331027"/>
              <a:gd name="connsiteX5" fmla="*/ 114300 w 692944"/>
              <a:gd name="connsiteY5" fmla="*/ 109571 h 331027"/>
              <a:gd name="connsiteX6" fmla="*/ 171450 w 692944"/>
              <a:gd name="connsiteY6" fmla="*/ 69089 h 331027"/>
              <a:gd name="connsiteX7" fmla="*/ 219075 w 692944"/>
              <a:gd name="connsiteY7" fmla="*/ 9558 h 331027"/>
              <a:gd name="connsiteX8" fmla="*/ 242888 w 692944"/>
              <a:gd name="connsiteY8" fmla="*/ 33 h 331027"/>
              <a:gd name="connsiteX9" fmla="*/ 269081 w 692944"/>
              <a:gd name="connsiteY9" fmla="*/ 7177 h 331027"/>
              <a:gd name="connsiteX10" fmla="*/ 285750 w 692944"/>
              <a:gd name="connsiteY10" fmla="*/ 26227 h 331027"/>
              <a:gd name="connsiteX11" fmla="*/ 340519 w 692944"/>
              <a:gd name="connsiteY11" fmla="*/ 35752 h 331027"/>
              <a:gd name="connsiteX12" fmla="*/ 376238 w 692944"/>
              <a:gd name="connsiteY12" fmla="*/ 57183 h 331027"/>
              <a:gd name="connsiteX13" fmla="*/ 409575 w 692944"/>
              <a:gd name="connsiteY13" fmla="*/ 95283 h 331027"/>
              <a:gd name="connsiteX14" fmla="*/ 438150 w 692944"/>
              <a:gd name="connsiteY14" fmla="*/ 92902 h 331027"/>
              <a:gd name="connsiteX15" fmla="*/ 473869 w 692944"/>
              <a:gd name="connsiteY15" fmla="*/ 107189 h 331027"/>
              <a:gd name="connsiteX16" fmla="*/ 507206 w 692944"/>
              <a:gd name="connsiteY16" fmla="*/ 123858 h 331027"/>
              <a:gd name="connsiteX17" fmla="*/ 569119 w 692944"/>
              <a:gd name="connsiteY17" fmla="*/ 171483 h 331027"/>
              <a:gd name="connsiteX18" fmla="*/ 595313 w 692944"/>
              <a:gd name="connsiteY18" fmla="*/ 204821 h 331027"/>
              <a:gd name="connsiteX19" fmla="*/ 626269 w 692944"/>
              <a:gd name="connsiteY19" fmla="*/ 209583 h 331027"/>
              <a:gd name="connsiteX20" fmla="*/ 635794 w 692944"/>
              <a:gd name="connsiteY20" fmla="*/ 250064 h 331027"/>
              <a:gd name="connsiteX21" fmla="*/ 692944 w 692944"/>
              <a:gd name="connsiteY21" fmla="*/ 295308 h 331027"/>
              <a:gd name="connsiteX0" fmla="*/ 0 w 692944"/>
              <a:gd name="connsiteY0" fmla="*/ 331027 h 331027"/>
              <a:gd name="connsiteX1" fmla="*/ 26194 w 692944"/>
              <a:gd name="connsiteY1" fmla="*/ 285783 h 331027"/>
              <a:gd name="connsiteX2" fmla="*/ 73819 w 692944"/>
              <a:gd name="connsiteY2" fmla="*/ 250064 h 331027"/>
              <a:gd name="connsiteX3" fmla="*/ 90487 w 692944"/>
              <a:gd name="connsiteY3" fmla="*/ 216727 h 331027"/>
              <a:gd name="connsiteX4" fmla="*/ 114300 w 692944"/>
              <a:gd name="connsiteY4" fmla="*/ 173864 h 331027"/>
              <a:gd name="connsiteX5" fmla="*/ 114300 w 692944"/>
              <a:gd name="connsiteY5" fmla="*/ 109571 h 331027"/>
              <a:gd name="connsiteX6" fmla="*/ 171450 w 692944"/>
              <a:gd name="connsiteY6" fmla="*/ 69089 h 331027"/>
              <a:gd name="connsiteX7" fmla="*/ 219075 w 692944"/>
              <a:gd name="connsiteY7" fmla="*/ 9558 h 331027"/>
              <a:gd name="connsiteX8" fmla="*/ 242888 w 692944"/>
              <a:gd name="connsiteY8" fmla="*/ 33 h 331027"/>
              <a:gd name="connsiteX9" fmla="*/ 269081 w 692944"/>
              <a:gd name="connsiteY9" fmla="*/ 7177 h 331027"/>
              <a:gd name="connsiteX10" fmla="*/ 285750 w 692944"/>
              <a:gd name="connsiteY10" fmla="*/ 26227 h 331027"/>
              <a:gd name="connsiteX11" fmla="*/ 340519 w 692944"/>
              <a:gd name="connsiteY11" fmla="*/ 35752 h 331027"/>
              <a:gd name="connsiteX12" fmla="*/ 376238 w 692944"/>
              <a:gd name="connsiteY12" fmla="*/ 57183 h 331027"/>
              <a:gd name="connsiteX13" fmla="*/ 409575 w 692944"/>
              <a:gd name="connsiteY13" fmla="*/ 95283 h 331027"/>
              <a:gd name="connsiteX14" fmla="*/ 438150 w 692944"/>
              <a:gd name="connsiteY14" fmla="*/ 92902 h 331027"/>
              <a:gd name="connsiteX15" fmla="*/ 473869 w 692944"/>
              <a:gd name="connsiteY15" fmla="*/ 107189 h 331027"/>
              <a:gd name="connsiteX16" fmla="*/ 507206 w 692944"/>
              <a:gd name="connsiteY16" fmla="*/ 123858 h 331027"/>
              <a:gd name="connsiteX17" fmla="*/ 569119 w 692944"/>
              <a:gd name="connsiteY17" fmla="*/ 171483 h 331027"/>
              <a:gd name="connsiteX18" fmla="*/ 595313 w 692944"/>
              <a:gd name="connsiteY18" fmla="*/ 204821 h 331027"/>
              <a:gd name="connsiteX19" fmla="*/ 626269 w 692944"/>
              <a:gd name="connsiteY19" fmla="*/ 209583 h 331027"/>
              <a:gd name="connsiteX20" fmla="*/ 635794 w 692944"/>
              <a:gd name="connsiteY20" fmla="*/ 250064 h 331027"/>
              <a:gd name="connsiteX21" fmla="*/ 692944 w 692944"/>
              <a:gd name="connsiteY21" fmla="*/ 295308 h 331027"/>
              <a:gd name="connsiteX0" fmla="*/ 0 w 692944"/>
              <a:gd name="connsiteY0" fmla="*/ 331027 h 331027"/>
              <a:gd name="connsiteX1" fmla="*/ 26194 w 692944"/>
              <a:gd name="connsiteY1" fmla="*/ 285783 h 331027"/>
              <a:gd name="connsiteX2" fmla="*/ 73819 w 692944"/>
              <a:gd name="connsiteY2" fmla="*/ 250064 h 331027"/>
              <a:gd name="connsiteX3" fmla="*/ 90487 w 692944"/>
              <a:gd name="connsiteY3" fmla="*/ 216727 h 331027"/>
              <a:gd name="connsiteX4" fmla="*/ 114300 w 692944"/>
              <a:gd name="connsiteY4" fmla="*/ 173864 h 331027"/>
              <a:gd name="connsiteX5" fmla="*/ 133350 w 692944"/>
              <a:gd name="connsiteY5" fmla="*/ 121477 h 331027"/>
              <a:gd name="connsiteX6" fmla="*/ 171450 w 692944"/>
              <a:gd name="connsiteY6" fmla="*/ 69089 h 331027"/>
              <a:gd name="connsiteX7" fmla="*/ 219075 w 692944"/>
              <a:gd name="connsiteY7" fmla="*/ 9558 h 331027"/>
              <a:gd name="connsiteX8" fmla="*/ 242888 w 692944"/>
              <a:gd name="connsiteY8" fmla="*/ 33 h 331027"/>
              <a:gd name="connsiteX9" fmla="*/ 269081 w 692944"/>
              <a:gd name="connsiteY9" fmla="*/ 7177 h 331027"/>
              <a:gd name="connsiteX10" fmla="*/ 285750 w 692944"/>
              <a:gd name="connsiteY10" fmla="*/ 26227 h 331027"/>
              <a:gd name="connsiteX11" fmla="*/ 340519 w 692944"/>
              <a:gd name="connsiteY11" fmla="*/ 35752 h 331027"/>
              <a:gd name="connsiteX12" fmla="*/ 376238 w 692944"/>
              <a:gd name="connsiteY12" fmla="*/ 57183 h 331027"/>
              <a:gd name="connsiteX13" fmla="*/ 409575 w 692944"/>
              <a:gd name="connsiteY13" fmla="*/ 95283 h 331027"/>
              <a:gd name="connsiteX14" fmla="*/ 438150 w 692944"/>
              <a:gd name="connsiteY14" fmla="*/ 92902 h 331027"/>
              <a:gd name="connsiteX15" fmla="*/ 473869 w 692944"/>
              <a:gd name="connsiteY15" fmla="*/ 107189 h 331027"/>
              <a:gd name="connsiteX16" fmla="*/ 507206 w 692944"/>
              <a:gd name="connsiteY16" fmla="*/ 123858 h 331027"/>
              <a:gd name="connsiteX17" fmla="*/ 569119 w 692944"/>
              <a:gd name="connsiteY17" fmla="*/ 171483 h 331027"/>
              <a:gd name="connsiteX18" fmla="*/ 595313 w 692944"/>
              <a:gd name="connsiteY18" fmla="*/ 204821 h 331027"/>
              <a:gd name="connsiteX19" fmla="*/ 626269 w 692944"/>
              <a:gd name="connsiteY19" fmla="*/ 209583 h 331027"/>
              <a:gd name="connsiteX20" fmla="*/ 635794 w 692944"/>
              <a:gd name="connsiteY20" fmla="*/ 250064 h 331027"/>
              <a:gd name="connsiteX21" fmla="*/ 692944 w 692944"/>
              <a:gd name="connsiteY21" fmla="*/ 295308 h 331027"/>
              <a:gd name="connsiteX0" fmla="*/ 0 w 692944"/>
              <a:gd name="connsiteY0" fmla="*/ 333337 h 333337"/>
              <a:gd name="connsiteX1" fmla="*/ 26194 w 692944"/>
              <a:gd name="connsiteY1" fmla="*/ 288093 h 333337"/>
              <a:gd name="connsiteX2" fmla="*/ 73819 w 692944"/>
              <a:gd name="connsiteY2" fmla="*/ 252374 h 333337"/>
              <a:gd name="connsiteX3" fmla="*/ 90487 w 692944"/>
              <a:gd name="connsiteY3" fmla="*/ 219037 h 333337"/>
              <a:gd name="connsiteX4" fmla="*/ 114300 w 692944"/>
              <a:gd name="connsiteY4" fmla="*/ 176174 h 333337"/>
              <a:gd name="connsiteX5" fmla="*/ 133350 w 692944"/>
              <a:gd name="connsiteY5" fmla="*/ 123787 h 333337"/>
              <a:gd name="connsiteX6" fmla="*/ 171450 w 692944"/>
              <a:gd name="connsiteY6" fmla="*/ 71399 h 333337"/>
              <a:gd name="connsiteX7" fmla="*/ 219075 w 692944"/>
              <a:gd name="connsiteY7" fmla="*/ 11868 h 333337"/>
              <a:gd name="connsiteX8" fmla="*/ 242888 w 692944"/>
              <a:gd name="connsiteY8" fmla="*/ 2343 h 333337"/>
              <a:gd name="connsiteX9" fmla="*/ 285750 w 692944"/>
              <a:gd name="connsiteY9" fmla="*/ 2343 h 333337"/>
              <a:gd name="connsiteX10" fmla="*/ 285750 w 692944"/>
              <a:gd name="connsiteY10" fmla="*/ 28537 h 333337"/>
              <a:gd name="connsiteX11" fmla="*/ 340519 w 692944"/>
              <a:gd name="connsiteY11" fmla="*/ 38062 h 333337"/>
              <a:gd name="connsiteX12" fmla="*/ 376238 w 692944"/>
              <a:gd name="connsiteY12" fmla="*/ 59493 h 333337"/>
              <a:gd name="connsiteX13" fmla="*/ 409575 w 692944"/>
              <a:gd name="connsiteY13" fmla="*/ 97593 h 333337"/>
              <a:gd name="connsiteX14" fmla="*/ 438150 w 692944"/>
              <a:gd name="connsiteY14" fmla="*/ 95212 h 333337"/>
              <a:gd name="connsiteX15" fmla="*/ 473869 w 692944"/>
              <a:gd name="connsiteY15" fmla="*/ 109499 h 333337"/>
              <a:gd name="connsiteX16" fmla="*/ 507206 w 692944"/>
              <a:gd name="connsiteY16" fmla="*/ 126168 h 333337"/>
              <a:gd name="connsiteX17" fmla="*/ 569119 w 692944"/>
              <a:gd name="connsiteY17" fmla="*/ 173793 h 333337"/>
              <a:gd name="connsiteX18" fmla="*/ 595313 w 692944"/>
              <a:gd name="connsiteY18" fmla="*/ 207131 h 333337"/>
              <a:gd name="connsiteX19" fmla="*/ 626269 w 692944"/>
              <a:gd name="connsiteY19" fmla="*/ 211893 h 333337"/>
              <a:gd name="connsiteX20" fmla="*/ 635794 w 692944"/>
              <a:gd name="connsiteY20" fmla="*/ 252374 h 333337"/>
              <a:gd name="connsiteX21" fmla="*/ 692944 w 692944"/>
              <a:gd name="connsiteY21" fmla="*/ 297618 h 333337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14300 w 692944"/>
              <a:gd name="connsiteY4" fmla="*/ 175022 h 332185"/>
              <a:gd name="connsiteX5" fmla="*/ 133350 w 692944"/>
              <a:gd name="connsiteY5" fmla="*/ 122635 h 332185"/>
              <a:gd name="connsiteX6" fmla="*/ 171450 w 692944"/>
              <a:gd name="connsiteY6" fmla="*/ 70247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76238 w 692944"/>
              <a:gd name="connsiteY12" fmla="*/ 58341 h 332185"/>
              <a:gd name="connsiteX13" fmla="*/ 409575 w 692944"/>
              <a:gd name="connsiteY13" fmla="*/ 96441 h 332185"/>
              <a:gd name="connsiteX14" fmla="*/ 438150 w 692944"/>
              <a:gd name="connsiteY14" fmla="*/ 94060 h 332185"/>
              <a:gd name="connsiteX15" fmla="*/ 473869 w 692944"/>
              <a:gd name="connsiteY15" fmla="*/ 108347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26269 w 692944"/>
              <a:gd name="connsiteY19" fmla="*/ 210741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14300 w 692944"/>
              <a:gd name="connsiteY4" fmla="*/ 175022 h 332185"/>
              <a:gd name="connsiteX5" fmla="*/ 133350 w 692944"/>
              <a:gd name="connsiteY5" fmla="*/ 122635 h 332185"/>
              <a:gd name="connsiteX6" fmla="*/ 171450 w 692944"/>
              <a:gd name="connsiteY6" fmla="*/ 70247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76238 w 692944"/>
              <a:gd name="connsiteY12" fmla="*/ 58341 h 332185"/>
              <a:gd name="connsiteX13" fmla="*/ 409575 w 692944"/>
              <a:gd name="connsiteY13" fmla="*/ 96441 h 332185"/>
              <a:gd name="connsiteX14" fmla="*/ 438150 w 692944"/>
              <a:gd name="connsiteY14" fmla="*/ 94060 h 332185"/>
              <a:gd name="connsiteX15" fmla="*/ 469107 w 692944"/>
              <a:gd name="connsiteY15" fmla="*/ 129779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26269 w 692944"/>
              <a:gd name="connsiteY19" fmla="*/ 210741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14300 w 692944"/>
              <a:gd name="connsiteY4" fmla="*/ 175022 h 332185"/>
              <a:gd name="connsiteX5" fmla="*/ 133350 w 692944"/>
              <a:gd name="connsiteY5" fmla="*/ 122635 h 332185"/>
              <a:gd name="connsiteX6" fmla="*/ 171450 w 692944"/>
              <a:gd name="connsiteY6" fmla="*/ 70247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76238 w 692944"/>
              <a:gd name="connsiteY12" fmla="*/ 58341 h 332185"/>
              <a:gd name="connsiteX13" fmla="*/ 409575 w 692944"/>
              <a:gd name="connsiteY13" fmla="*/ 96441 h 332185"/>
              <a:gd name="connsiteX14" fmla="*/ 438150 w 692944"/>
              <a:gd name="connsiteY14" fmla="*/ 94060 h 332185"/>
              <a:gd name="connsiteX15" fmla="*/ 469107 w 692944"/>
              <a:gd name="connsiteY15" fmla="*/ 129779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14300 w 692944"/>
              <a:gd name="connsiteY4" fmla="*/ 175022 h 332185"/>
              <a:gd name="connsiteX5" fmla="*/ 133350 w 692944"/>
              <a:gd name="connsiteY5" fmla="*/ 122635 h 332185"/>
              <a:gd name="connsiteX6" fmla="*/ 171450 w 692944"/>
              <a:gd name="connsiteY6" fmla="*/ 70247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09575 w 692944"/>
              <a:gd name="connsiteY13" fmla="*/ 96441 h 332185"/>
              <a:gd name="connsiteX14" fmla="*/ 438150 w 692944"/>
              <a:gd name="connsiteY14" fmla="*/ 94060 h 332185"/>
              <a:gd name="connsiteX15" fmla="*/ 469107 w 692944"/>
              <a:gd name="connsiteY15" fmla="*/ 129779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14300 w 692944"/>
              <a:gd name="connsiteY4" fmla="*/ 175022 h 332185"/>
              <a:gd name="connsiteX5" fmla="*/ 133350 w 692944"/>
              <a:gd name="connsiteY5" fmla="*/ 122635 h 332185"/>
              <a:gd name="connsiteX6" fmla="*/ 171450 w 692944"/>
              <a:gd name="connsiteY6" fmla="*/ 70247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38150 w 692944"/>
              <a:gd name="connsiteY13" fmla="*/ 79772 h 332185"/>
              <a:gd name="connsiteX14" fmla="*/ 438150 w 692944"/>
              <a:gd name="connsiteY14" fmla="*/ 94060 h 332185"/>
              <a:gd name="connsiteX15" fmla="*/ 469107 w 692944"/>
              <a:gd name="connsiteY15" fmla="*/ 129779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14300 w 692944"/>
              <a:gd name="connsiteY4" fmla="*/ 175022 h 332185"/>
              <a:gd name="connsiteX5" fmla="*/ 133350 w 692944"/>
              <a:gd name="connsiteY5" fmla="*/ 122635 h 332185"/>
              <a:gd name="connsiteX6" fmla="*/ 171450 w 692944"/>
              <a:gd name="connsiteY6" fmla="*/ 70247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38150 w 692944"/>
              <a:gd name="connsiteY13" fmla="*/ 79772 h 332185"/>
              <a:gd name="connsiteX14" fmla="*/ 438150 w 692944"/>
              <a:gd name="connsiteY14" fmla="*/ 94060 h 332185"/>
              <a:gd name="connsiteX15" fmla="*/ 490538 w 692944"/>
              <a:gd name="connsiteY15" fmla="*/ 105966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14300 w 692944"/>
              <a:gd name="connsiteY4" fmla="*/ 175022 h 332185"/>
              <a:gd name="connsiteX5" fmla="*/ 133350 w 692944"/>
              <a:gd name="connsiteY5" fmla="*/ 122635 h 332185"/>
              <a:gd name="connsiteX6" fmla="*/ 171450 w 692944"/>
              <a:gd name="connsiteY6" fmla="*/ 70247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38150 w 692944"/>
              <a:gd name="connsiteY13" fmla="*/ 79772 h 332185"/>
              <a:gd name="connsiteX14" fmla="*/ 459581 w 692944"/>
              <a:gd name="connsiteY14" fmla="*/ 84535 h 332185"/>
              <a:gd name="connsiteX15" fmla="*/ 490538 w 692944"/>
              <a:gd name="connsiteY15" fmla="*/ 105966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14300 w 692944"/>
              <a:gd name="connsiteY4" fmla="*/ 175022 h 332185"/>
              <a:gd name="connsiteX5" fmla="*/ 133350 w 692944"/>
              <a:gd name="connsiteY5" fmla="*/ 122635 h 332185"/>
              <a:gd name="connsiteX6" fmla="*/ 171450 w 692944"/>
              <a:gd name="connsiteY6" fmla="*/ 70247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35769 w 692944"/>
              <a:gd name="connsiteY13" fmla="*/ 70247 h 332185"/>
              <a:gd name="connsiteX14" fmla="*/ 459581 w 692944"/>
              <a:gd name="connsiteY14" fmla="*/ 84535 h 332185"/>
              <a:gd name="connsiteX15" fmla="*/ 490538 w 692944"/>
              <a:gd name="connsiteY15" fmla="*/ 105966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14300 w 692944"/>
              <a:gd name="connsiteY4" fmla="*/ 175022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35769 w 692944"/>
              <a:gd name="connsiteY13" fmla="*/ 70247 h 332185"/>
              <a:gd name="connsiteX14" fmla="*/ 459581 w 692944"/>
              <a:gd name="connsiteY14" fmla="*/ 84535 h 332185"/>
              <a:gd name="connsiteX15" fmla="*/ 490538 w 692944"/>
              <a:gd name="connsiteY15" fmla="*/ 105966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51222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35769 w 692944"/>
              <a:gd name="connsiteY13" fmla="*/ 70247 h 332185"/>
              <a:gd name="connsiteX14" fmla="*/ 459581 w 692944"/>
              <a:gd name="connsiteY14" fmla="*/ 84535 h 332185"/>
              <a:gd name="connsiteX15" fmla="*/ 490538 w 692944"/>
              <a:gd name="connsiteY15" fmla="*/ 105966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73819 w 692944"/>
              <a:gd name="connsiteY2" fmla="*/ 275034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35769 w 692944"/>
              <a:gd name="connsiteY13" fmla="*/ 70247 h 332185"/>
              <a:gd name="connsiteX14" fmla="*/ 459581 w 692944"/>
              <a:gd name="connsiteY14" fmla="*/ 84535 h 332185"/>
              <a:gd name="connsiteX15" fmla="*/ 490538 w 692944"/>
              <a:gd name="connsiteY15" fmla="*/ 105966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64294 w 692944"/>
              <a:gd name="connsiteY2" fmla="*/ 267890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35769 w 692944"/>
              <a:gd name="connsiteY13" fmla="*/ 70247 h 332185"/>
              <a:gd name="connsiteX14" fmla="*/ 459581 w 692944"/>
              <a:gd name="connsiteY14" fmla="*/ 84535 h 332185"/>
              <a:gd name="connsiteX15" fmla="*/ 490538 w 692944"/>
              <a:gd name="connsiteY15" fmla="*/ 105966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64294 w 692944"/>
              <a:gd name="connsiteY2" fmla="*/ 267890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52438 w 692944"/>
              <a:gd name="connsiteY13" fmla="*/ 58341 h 332185"/>
              <a:gd name="connsiteX14" fmla="*/ 459581 w 692944"/>
              <a:gd name="connsiteY14" fmla="*/ 84535 h 332185"/>
              <a:gd name="connsiteX15" fmla="*/ 490538 w 692944"/>
              <a:gd name="connsiteY15" fmla="*/ 105966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64294 w 692944"/>
              <a:gd name="connsiteY2" fmla="*/ 267890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52438 w 692944"/>
              <a:gd name="connsiteY13" fmla="*/ 58341 h 332185"/>
              <a:gd name="connsiteX14" fmla="*/ 490538 w 692944"/>
              <a:gd name="connsiteY14" fmla="*/ 75010 h 332185"/>
              <a:gd name="connsiteX15" fmla="*/ 490538 w 692944"/>
              <a:gd name="connsiteY15" fmla="*/ 105966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64294 w 692944"/>
              <a:gd name="connsiteY2" fmla="*/ 267890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52438 w 692944"/>
              <a:gd name="connsiteY13" fmla="*/ 58341 h 332185"/>
              <a:gd name="connsiteX14" fmla="*/ 490538 w 692944"/>
              <a:gd name="connsiteY14" fmla="*/ 75010 h 332185"/>
              <a:gd name="connsiteX15" fmla="*/ 519113 w 692944"/>
              <a:gd name="connsiteY15" fmla="*/ 108347 h 332185"/>
              <a:gd name="connsiteX16" fmla="*/ 507206 w 692944"/>
              <a:gd name="connsiteY16" fmla="*/ 125016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64294 w 692944"/>
              <a:gd name="connsiteY2" fmla="*/ 267890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52438 w 692944"/>
              <a:gd name="connsiteY13" fmla="*/ 58341 h 332185"/>
              <a:gd name="connsiteX14" fmla="*/ 490538 w 692944"/>
              <a:gd name="connsiteY14" fmla="*/ 75010 h 332185"/>
              <a:gd name="connsiteX15" fmla="*/ 519113 w 692944"/>
              <a:gd name="connsiteY15" fmla="*/ 108347 h 332185"/>
              <a:gd name="connsiteX16" fmla="*/ 533399 w 692944"/>
              <a:gd name="connsiteY16" fmla="*/ 136922 h 332185"/>
              <a:gd name="connsiteX17" fmla="*/ 569119 w 692944"/>
              <a:gd name="connsiteY17" fmla="*/ 172641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64294 w 692944"/>
              <a:gd name="connsiteY2" fmla="*/ 267890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52438 w 692944"/>
              <a:gd name="connsiteY13" fmla="*/ 58341 h 332185"/>
              <a:gd name="connsiteX14" fmla="*/ 490538 w 692944"/>
              <a:gd name="connsiteY14" fmla="*/ 75010 h 332185"/>
              <a:gd name="connsiteX15" fmla="*/ 519113 w 692944"/>
              <a:gd name="connsiteY15" fmla="*/ 108347 h 332185"/>
              <a:gd name="connsiteX16" fmla="*/ 533399 w 692944"/>
              <a:gd name="connsiteY16" fmla="*/ 136922 h 332185"/>
              <a:gd name="connsiteX17" fmla="*/ 554831 w 692944"/>
              <a:gd name="connsiteY17" fmla="*/ 177404 h 332185"/>
              <a:gd name="connsiteX18" fmla="*/ 595313 w 692944"/>
              <a:gd name="connsiteY18" fmla="*/ 205979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64294 w 692944"/>
              <a:gd name="connsiteY2" fmla="*/ 267890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52438 w 692944"/>
              <a:gd name="connsiteY13" fmla="*/ 58341 h 332185"/>
              <a:gd name="connsiteX14" fmla="*/ 490538 w 692944"/>
              <a:gd name="connsiteY14" fmla="*/ 75010 h 332185"/>
              <a:gd name="connsiteX15" fmla="*/ 519113 w 692944"/>
              <a:gd name="connsiteY15" fmla="*/ 108347 h 332185"/>
              <a:gd name="connsiteX16" fmla="*/ 533399 w 692944"/>
              <a:gd name="connsiteY16" fmla="*/ 136922 h 332185"/>
              <a:gd name="connsiteX17" fmla="*/ 554831 w 692944"/>
              <a:gd name="connsiteY17" fmla="*/ 177404 h 332185"/>
              <a:gd name="connsiteX18" fmla="*/ 609600 w 692944"/>
              <a:gd name="connsiteY18" fmla="*/ 198835 h 332185"/>
              <a:gd name="connsiteX19" fmla="*/ 619125 w 692944"/>
              <a:gd name="connsiteY19" fmla="*/ 227410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64294 w 692944"/>
              <a:gd name="connsiteY2" fmla="*/ 267890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52438 w 692944"/>
              <a:gd name="connsiteY13" fmla="*/ 58341 h 332185"/>
              <a:gd name="connsiteX14" fmla="*/ 490538 w 692944"/>
              <a:gd name="connsiteY14" fmla="*/ 75010 h 332185"/>
              <a:gd name="connsiteX15" fmla="*/ 519113 w 692944"/>
              <a:gd name="connsiteY15" fmla="*/ 108347 h 332185"/>
              <a:gd name="connsiteX16" fmla="*/ 533399 w 692944"/>
              <a:gd name="connsiteY16" fmla="*/ 136922 h 332185"/>
              <a:gd name="connsiteX17" fmla="*/ 554831 w 692944"/>
              <a:gd name="connsiteY17" fmla="*/ 177404 h 332185"/>
              <a:gd name="connsiteX18" fmla="*/ 609600 w 692944"/>
              <a:gd name="connsiteY18" fmla="*/ 198835 h 332185"/>
              <a:gd name="connsiteX19" fmla="*/ 633412 w 692944"/>
              <a:gd name="connsiteY19" fmla="*/ 222647 h 332185"/>
              <a:gd name="connsiteX20" fmla="*/ 635794 w 692944"/>
              <a:gd name="connsiteY20" fmla="*/ 251222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26194 w 692944"/>
              <a:gd name="connsiteY1" fmla="*/ 286941 h 332185"/>
              <a:gd name="connsiteX2" fmla="*/ 64294 w 692944"/>
              <a:gd name="connsiteY2" fmla="*/ 267890 h 332185"/>
              <a:gd name="connsiteX3" fmla="*/ 90487 w 692944"/>
              <a:gd name="connsiteY3" fmla="*/ 217885 h 332185"/>
              <a:gd name="connsiteX4" fmla="*/ 123825 w 692944"/>
              <a:gd name="connsiteY4" fmla="*/ 184547 h 332185"/>
              <a:gd name="connsiteX5" fmla="*/ 133350 w 692944"/>
              <a:gd name="connsiteY5" fmla="*/ 122635 h 332185"/>
              <a:gd name="connsiteX6" fmla="*/ 190500 w 692944"/>
              <a:gd name="connsiteY6" fmla="*/ 82153 h 332185"/>
              <a:gd name="connsiteX7" fmla="*/ 219075 w 692944"/>
              <a:gd name="connsiteY7" fmla="*/ 10716 h 332185"/>
              <a:gd name="connsiteX8" fmla="*/ 242888 w 692944"/>
              <a:gd name="connsiteY8" fmla="*/ 1191 h 332185"/>
              <a:gd name="connsiteX9" fmla="*/ 285750 w 692944"/>
              <a:gd name="connsiteY9" fmla="*/ 1191 h 332185"/>
              <a:gd name="connsiteX10" fmla="*/ 321469 w 692944"/>
              <a:gd name="connsiteY10" fmla="*/ 10716 h 332185"/>
              <a:gd name="connsiteX11" fmla="*/ 340519 w 692944"/>
              <a:gd name="connsiteY11" fmla="*/ 36910 h 332185"/>
              <a:gd name="connsiteX12" fmla="*/ 392907 w 692944"/>
              <a:gd name="connsiteY12" fmla="*/ 46435 h 332185"/>
              <a:gd name="connsiteX13" fmla="*/ 452438 w 692944"/>
              <a:gd name="connsiteY13" fmla="*/ 58341 h 332185"/>
              <a:gd name="connsiteX14" fmla="*/ 490538 w 692944"/>
              <a:gd name="connsiteY14" fmla="*/ 75010 h 332185"/>
              <a:gd name="connsiteX15" fmla="*/ 519113 w 692944"/>
              <a:gd name="connsiteY15" fmla="*/ 108347 h 332185"/>
              <a:gd name="connsiteX16" fmla="*/ 533399 w 692944"/>
              <a:gd name="connsiteY16" fmla="*/ 136922 h 332185"/>
              <a:gd name="connsiteX17" fmla="*/ 554831 w 692944"/>
              <a:gd name="connsiteY17" fmla="*/ 177404 h 332185"/>
              <a:gd name="connsiteX18" fmla="*/ 609600 w 692944"/>
              <a:gd name="connsiteY18" fmla="*/ 198835 h 332185"/>
              <a:gd name="connsiteX19" fmla="*/ 633412 w 692944"/>
              <a:gd name="connsiteY19" fmla="*/ 222647 h 332185"/>
              <a:gd name="connsiteX20" fmla="*/ 661988 w 692944"/>
              <a:gd name="connsiteY20" fmla="*/ 248841 h 332185"/>
              <a:gd name="connsiteX21" fmla="*/ 692944 w 692944"/>
              <a:gd name="connsiteY21" fmla="*/ 296466 h 332185"/>
              <a:gd name="connsiteX0" fmla="*/ 0 w 692944"/>
              <a:gd name="connsiteY0" fmla="*/ 332185 h 332185"/>
              <a:gd name="connsiteX1" fmla="*/ 64294 w 692944"/>
              <a:gd name="connsiteY1" fmla="*/ 267890 h 332185"/>
              <a:gd name="connsiteX2" fmla="*/ 90487 w 692944"/>
              <a:gd name="connsiteY2" fmla="*/ 217885 h 332185"/>
              <a:gd name="connsiteX3" fmla="*/ 123825 w 692944"/>
              <a:gd name="connsiteY3" fmla="*/ 184547 h 332185"/>
              <a:gd name="connsiteX4" fmla="*/ 133350 w 692944"/>
              <a:gd name="connsiteY4" fmla="*/ 122635 h 332185"/>
              <a:gd name="connsiteX5" fmla="*/ 190500 w 692944"/>
              <a:gd name="connsiteY5" fmla="*/ 82153 h 332185"/>
              <a:gd name="connsiteX6" fmla="*/ 219075 w 692944"/>
              <a:gd name="connsiteY6" fmla="*/ 10716 h 332185"/>
              <a:gd name="connsiteX7" fmla="*/ 242888 w 692944"/>
              <a:gd name="connsiteY7" fmla="*/ 1191 h 332185"/>
              <a:gd name="connsiteX8" fmla="*/ 285750 w 692944"/>
              <a:gd name="connsiteY8" fmla="*/ 1191 h 332185"/>
              <a:gd name="connsiteX9" fmla="*/ 321469 w 692944"/>
              <a:gd name="connsiteY9" fmla="*/ 10716 h 332185"/>
              <a:gd name="connsiteX10" fmla="*/ 340519 w 692944"/>
              <a:gd name="connsiteY10" fmla="*/ 36910 h 332185"/>
              <a:gd name="connsiteX11" fmla="*/ 392907 w 692944"/>
              <a:gd name="connsiteY11" fmla="*/ 46435 h 332185"/>
              <a:gd name="connsiteX12" fmla="*/ 452438 w 692944"/>
              <a:gd name="connsiteY12" fmla="*/ 58341 h 332185"/>
              <a:gd name="connsiteX13" fmla="*/ 490538 w 692944"/>
              <a:gd name="connsiteY13" fmla="*/ 75010 h 332185"/>
              <a:gd name="connsiteX14" fmla="*/ 519113 w 692944"/>
              <a:gd name="connsiteY14" fmla="*/ 108347 h 332185"/>
              <a:gd name="connsiteX15" fmla="*/ 533399 w 692944"/>
              <a:gd name="connsiteY15" fmla="*/ 136922 h 332185"/>
              <a:gd name="connsiteX16" fmla="*/ 554831 w 692944"/>
              <a:gd name="connsiteY16" fmla="*/ 177404 h 332185"/>
              <a:gd name="connsiteX17" fmla="*/ 609600 w 692944"/>
              <a:gd name="connsiteY17" fmla="*/ 198835 h 332185"/>
              <a:gd name="connsiteX18" fmla="*/ 633412 w 692944"/>
              <a:gd name="connsiteY18" fmla="*/ 222647 h 332185"/>
              <a:gd name="connsiteX19" fmla="*/ 661988 w 692944"/>
              <a:gd name="connsiteY19" fmla="*/ 248841 h 332185"/>
              <a:gd name="connsiteX20" fmla="*/ 692944 w 692944"/>
              <a:gd name="connsiteY20" fmla="*/ 296466 h 332185"/>
              <a:gd name="connsiteX0" fmla="*/ 0 w 692944"/>
              <a:gd name="connsiteY0" fmla="*/ 332185 h 332185"/>
              <a:gd name="connsiteX1" fmla="*/ 64294 w 692944"/>
              <a:gd name="connsiteY1" fmla="*/ 267890 h 332185"/>
              <a:gd name="connsiteX2" fmla="*/ 90487 w 692944"/>
              <a:gd name="connsiteY2" fmla="*/ 217885 h 332185"/>
              <a:gd name="connsiteX3" fmla="*/ 133350 w 692944"/>
              <a:gd name="connsiteY3" fmla="*/ 122635 h 332185"/>
              <a:gd name="connsiteX4" fmla="*/ 190500 w 692944"/>
              <a:gd name="connsiteY4" fmla="*/ 82153 h 332185"/>
              <a:gd name="connsiteX5" fmla="*/ 219075 w 692944"/>
              <a:gd name="connsiteY5" fmla="*/ 10716 h 332185"/>
              <a:gd name="connsiteX6" fmla="*/ 242888 w 692944"/>
              <a:gd name="connsiteY6" fmla="*/ 1191 h 332185"/>
              <a:gd name="connsiteX7" fmla="*/ 285750 w 692944"/>
              <a:gd name="connsiteY7" fmla="*/ 1191 h 332185"/>
              <a:gd name="connsiteX8" fmla="*/ 321469 w 692944"/>
              <a:gd name="connsiteY8" fmla="*/ 10716 h 332185"/>
              <a:gd name="connsiteX9" fmla="*/ 340519 w 692944"/>
              <a:gd name="connsiteY9" fmla="*/ 36910 h 332185"/>
              <a:gd name="connsiteX10" fmla="*/ 392907 w 692944"/>
              <a:gd name="connsiteY10" fmla="*/ 46435 h 332185"/>
              <a:gd name="connsiteX11" fmla="*/ 452438 w 692944"/>
              <a:gd name="connsiteY11" fmla="*/ 58341 h 332185"/>
              <a:gd name="connsiteX12" fmla="*/ 490538 w 692944"/>
              <a:gd name="connsiteY12" fmla="*/ 75010 h 332185"/>
              <a:gd name="connsiteX13" fmla="*/ 519113 w 692944"/>
              <a:gd name="connsiteY13" fmla="*/ 108347 h 332185"/>
              <a:gd name="connsiteX14" fmla="*/ 533399 w 692944"/>
              <a:gd name="connsiteY14" fmla="*/ 136922 h 332185"/>
              <a:gd name="connsiteX15" fmla="*/ 554831 w 692944"/>
              <a:gd name="connsiteY15" fmla="*/ 177404 h 332185"/>
              <a:gd name="connsiteX16" fmla="*/ 609600 w 692944"/>
              <a:gd name="connsiteY16" fmla="*/ 198835 h 332185"/>
              <a:gd name="connsiteX17" fmla="*/ 633412 w 692944"/>
              <a:gd name="connsiteY17" fmla="*/ 222647 h 332185"/>
              <a:gd name="connsiteX18" fmla="*/ 661988 w 692944"/>
              <a:gd name="connsiteY18" fmla="*/ 248841 h 332185"/>
              <a:gd name="connsiteX19" fmla="*/ 692944 w 692944"/>
              <a:gd name="connsiteY19" fmla="*/ 296466 h 332185"/>
              <a:gd name="connsiteX0" fmla="*/ 0 w 692944"/>
              <a:gd name="connsiteY0" fmla="*/ 331539 h 331539"/>
              <a:gd name="connsiteX1" fmla="*/ 64294 w 692944"/>
              <a:gd name="connsiteY1" fmla="*/ 267244 h 331539"/>
              <a:gd name="connsiteX2" fmla="*/ 90487 w 692944"/>
              <a:gd name="connsiteY2" fmla="*/ 217239 h 331539"/>
              <a:gd name="connsiteX3" fmla="*/ 133350 w 692944"/>
              <a:gd name="connsiteY3" fmla="*/ 121989 h 331539"/>
              <a:gd name="connsiteX4" fmla="*/ 190500 w 692944"/>
              <a:gd name="connsiteY4" fmla="*/ 81507 h 331539"/>
              <a:gd name="connsiteX5" fmla="*/ 219075 w 692944"/>
              <a:gd name="connsiteY5" fmla="*/ 10070 h 331539"/>
              <a:gd name="connsiteX6" fmla="*/ 242888 w 692944"/>
              <a:gd name="connsiteY6" fmla="*/ 545 h 331539"/>
              <a:gd name="connsiteX7" fmla="*/ 321469 w 692944"/>
              <a:gd name="connsiteY7" fmla="*/ 10070 h 331539"/>
              <a:gd name="connsiteX8" fmla="*/ 340519 w 692944"/>
              <a:gd name="connsiteY8" fmla="*/ 36264 h 331539"/>
              <a:gd name="connsiteX9" fmla="*/ 392907 w 692944"/>
              <a:gd name="connsiteY9" fmla="*/ 45789 h 331539"/>
              <a:gd name="connsiteX10" fmla="*/ 452438 w 692944"/>
              <a:gd name="connsiteY10" fmla="*/ 57695 h 331539"/>
              <a:gd name="connsiteX11" fmla="*/ 490538 w 692944"/>
              <a:gd name="connsiteY11" fmla="*/ 74364 h 331539"/>
              <a:gd name="connsiteX12" fmla="*/ 519113 w 692944"/>
              <a:gd name="connsiteY12" fmla="*/ 107701 h 331539"/>
              <a:gd name="connsiteX13" fmla="*/ 533399 w 692944"/>
              <a:gd name="connsiteY13" fmla="*/ 136276 h 331539"/>
              <a:gd name="connsiteX14" fmla="*/ 554831 w 692944"/>
              <a:gd name="connsiteY14" fmla="*/ 176758 h 331539"/>
              <a:gd name="connsiteX15" fmla="*/ 609600 w 692944"/>
              <a:gd name="connsiteY15" fmla="*/ 198189 h 331539"/>
              <a:gd name="connsiteX16" fmla="*/ 633412 w 692944"/>
              <a:gd name="connsiteY16" fmla="*/ 222001 h 331539"/>
              <a:gd name="connsiteX17" fmla="*/ 661988 w 692944"/>
              <a:gd name="connsiteY17" fmla="*/ 248195 h 331539"/>
              <a:gd name="connsiteX18" fmla="*/ 692944 w 692944"/>
              <a:gd name="connsiteY18" fmla="*/ 295820 h 331539"/>
              <a:gd name="connsiteX0" fmla="*/ 0 w 692944"/>
              <a:gd name="connsiteY0" fmla="*/ 333470 h 333470"/>
              <a:gd name="connsiteX1" fmla="*/ 64294 w 692944"/>
              <a:gd name="connsiteY1" fmla="*/ 269175 h 333470"/>
              <a:gd name="connsiteX2" fmla="*/ 90487 w 692944"/>
              <a:gd name="connsiteY2" fmla="*/ 219170 h 333470"/>
              <a:gd name="connsiteX3" fmla="*/ 133350 w 692944"/>
              <a:gd name="connsiteY3" fmla="*/ 123920 h 333470"/>
              <a:gd name="connsiteX4" fmla="*/ 190500 w 692944"/>
              <a:gd name="connsiteY4" fmla="*/ 83438 h 333470"/>
              <a:gd name="connsiteX5" fmla="*/ 219075 w 692944"/>
              <a:gd name="connsiteY5" fmla="*/ 12001 h 333470"/>
              <a:gd name="connsiteX6" fmla="*/ 242888 w 692944"/>
              <a:gd name="connsiteY6" fmla="*/ 2476 h 333470"/>
              <a:gd name="connsiteX7" fmla="*/ 340519 w 692944"/>
              <a:gd name="connsiteY7" fmla="*/ 38195 h 333470"/>
              <a:gd name="connsiteX8" fmla="*/ 392907 w 692944"/>
              <a:gd name="connsiteY8" fmla="*/ 47720 h 333470"/>
              <a:gd name="connsiteX9" fmla="*/ 452438 w 692944"/>
              <a:gd name="connsiteY9" fmla="*/ 59626 h 333470"/>
              <a:gd name="connsiteX10" fmla="*/ 490538 w 692944"/>
              <a:gd name="connsiteY10" fmla="*/ 76295 h 333470"/>
              <a:gd name="connsiteX11" fmla="*/ 519113 w 692944"/>
              <a:gd name="connsiteY11" fmla="*/ 109632 h 333470"/>
              <a:gd name="connsiteX12" fmla="*/ 533399 w 692944"/>
              <a:gd name="connsiteY12" fmla="*/ 138207 h 333470"/>
              <a:gd name="connsiteX13" fmla="*/ 554831 w 692944"/>
              <a:gd name="connsiteY13" fmla="*/ 178689 h 333470"/>
              <a:gd name="connsiteX14" fmla="*/ 609600 w 692944"/>
              <a:gd name="connsiteY14" fmla="*/ 200120 h 333470"/>
              <a:gd name="connsiteX15" fmla="*/ 633412 w 692944"/>
              <a:gd name="connsiteY15" fmla="*/ 223932 h 333470"/>
              <a:gd name="connsiteX16" fmla="*/ 661988 w 692944"/>
              <a:gd name="connsiteY16" fmla="*/ 250126 h 333470"/>
              <a:gd name="connsiteX17" fmla="*/ 692944 w 692944"/>
              <a:gd name="connsiteY17" fmla="*/ 297751 h 333470"/>
              <a:gd name="connsiteX0" fmla="*/ 0 w 692944"/>
              <a:gd name="connsiteY0" fmla="*/ 322757 h 322757"/>
              <a:gd name="connsiteX1" fmla="*/ 64294 w 692944"/>
              <a:gd name="connsiteY1" fmla="*/ 258462 h 322757"/>
              <a:gd name="connsiteX2" fmla="*/ 90487 w 692944"/>
              <a:gd name="connsiteY2" fmla="*/ 208457 h 322757"/>
              <a:gd name="connsiteX3" fmla="*/ 133350 w 692944"/>
              <a:gd name="connsiteY3" fmla="*/ 113207 h 322757"/>
              <a:gd name="connsiteX4" fmla="*/ 190500 w 692944"/>
              <a:gd name="connsiteY4" fmla="*/ 72725 h 322757"/>
              <a:gd name="connsiteX5" fmla="*/ 219075 w 692944"/>
              <a:gd name="connsiteY5" fmla="*/ 1288 h 322757"/>
              <a:gd name="connsiteX6" fmla="*/ 340519 w 692944"/>
              <a:gd name="connsiteY6" fmla="*/ 27482 h 322757"/>
              <a:gd name="connsiteX7" fmla="*/ 392907 w 692944"/>
              <a:gd name="connsiteY7" fmla="*/ 37007 h 322757"/>
              <a:gd name="connsiteX8" fmla="*/ 452438 w 692944"/>
              <a:gd name="connsiteY8" fmla="*/ 48913 h 322757"/>
              <a:gd name="connsiteX9" fmla="*/ 490538 w 692944"/>
              <a:gd name="connsiteY9" fmla="*/ 65582 h 322757"/>
              <a:gd name="connsiteX10" fmla="*/ 519113 w 692944"/>
              <a:gd name="connsiteY10" fmla="*/ 98919 h 322757"/>
              <a:gd name="connsiteX11" fmla="*/ 533399 w 692944"/>
              <a:gd name="connsiteY11" fmla="*/ 127494 h 322757"/>
              <a:gd name="connsiteX12" fmla="*/ 554831 w 692944"/>
              <a:gd name="connsiteY12" fmla="*/ 167976 h 322757"/>
              <a:gd name="connsiteX13" fmla="*/ 609600 w 692944"/>
              <a:gd name="connsiteY13" fmla="*/ 189407 h 322757"/>
              <a:gd name="connsiteX14" fmla="*/ 633412 w 692944"/>
              <a:gd name="connsiteY14" fmla="*/ 213219 h 322757"/>
              <a:gd name="connsiteX15" fmla="*/ 661988 w 692944"/>
              <a:gd name="connsiteY15" fmla="*/ 239413 h 322757"/>
              <a:gd name="connsiteX16" fmla="*/ 692944 w 692944"/>
              <a:gd name="connsiteY16" fmla="*/ 287038 h 322757"/>
              <a:gd name="connsiteX0" fmla="*/ 0 w 692944"/>
              <a:gd name="connsiteY0" fmla="*/ 309190 h 309190"/>
              <a:gd name="connsiteX1" fmla="*/ 64294 w 692944"/>
              <a:gd name="connsiteY1" fmla="*/ 244895 h 309190"/>
              <a:gd name="connsiteX2" fmla="*/ 90487 w 692944"/>
              <a:gd name="connsiteY2" fmla="*/ 194890 h 309190"/>
              <a:gd name="connsiteX3" fmla="*/ 133350 w 692944"/>
              <a:gd name="connsiteY3" fmla="*/ 99640 h 309190"/>
              <a:gd name="connsiteX4" fmla="*/ 190500 w 692944"/>
              <a:gd name="connsiteY4" fmla="*/ 59158 h 309190"/>
              <a:gd name="connsiteX5" fmla="*/ 245269 w 692944"/>
              <a:gd name="connsiteY5" fmla="*/ 2008 h 309190"/>
              <a:gd name="connsiteX6" fmla="*/ 340519 w 692944"/>
              <a:gd name="connsiteY6" fmla="*/ 13915 h 309190"/>
              <a:gd name="connsiteX7" fmla="*/ 392907 w 692944"/>
              <a:gd name="connsiteY7" fmla="*/ 23440 h 309190"/>
              <a:gd name="connsiteX8" fmla="*/ 452438 w 692944"/>
              <a:gd name="connsiteY8" fmla="*/ 35346 h 309190"/>
              <a:gd name="connsiteX9" fmla="*/ 490538 w 692944"/>
              <a:gd name="connsiteY9" fmla="*/ 52015 h 309190"/>
              <a:gd name="connsiteX10" fmla="*/ 519113 w 692944"/>
              <a:gd name="connsiteY10" fmla="*/ 85352 h 309190"/>
              <a:gd name="connsiteX11" fmla="*/ 533399 w 692944"/>
              <a:gd name="connsiteY11" fmla="*/ 113927 h 309190"/>
              <a:gd name="connsiteX12" fmla="*/ 554831 w 692944"/>
              <a:gd name="connsiteY12" fmla="*/ 154409 h 309190"/>
              <a:gd name="connsiteX13" fmla="*/ 609600 w 692944"/>
              <a:gd name="connsiteY13" fmla="*/ 175840 h 309190"/>
              <a:gd name="connsiteX14" fmla="*/ 633412 w 692944"/>
              <a:gd name="connsiteY14" fmla="*/ 199652 h 309190"/>
              <a:gd name="connsiteX15" fmla="*/ 661988 w 692944"/>
              <a:gd name="connsiteY15" fmla="*/ 225846 h 309190"/>
              <a:gd name="connsiteX16" fmla="*/ 692944 w 692944"/>
              <a:gd name="connsiteY16" fmla="*/ 273471 h 309190"/>
              <a:gd name="connsiteX0" fmla="*/ 0 w 692944"/>
              <a:gd name="connsiteY0" fmla="*/ 309190 h 309190"/>
              <a:gd name="connsiteX1" fmla="*/ 64294 w 692944"/>
              <a:gd name="connsiteY1" fmla="*/ 244895 h 309190"/>
              <a:gd name="connsiteX2" fmla="*/ 90487 w 692944"/>
              <a:gd name="connsiteY2" fmla="*/ 194890 h 309190"/>
              <a:gd name="connsiteX3" fmla="*/ 133350 w 692944"/>
              <a:gd name="connsiteY3" fmla="*/ 99640 h 309190"/>
              <a:gd name="connsiteX4" fmla="*/ 190500 w 692944"/>
              <a:gd name="connsiteY4" fmla="*/ 59158 h 309190"/>
              <a:gd name="connsiteX5" fmla="*/ 245269 w 692944"/>
              <a:gd name="connsiteY5" fmla="*/ 2008 h 309190"/>
              <a:gd name="connsiteX6" fmla="*/ 340519 w 692944"/>
              <a:gd name="connsiteY6" fmla="*/ 13915 h 309190"/>
              <a:gd name="connsiteX7" fmla="*/ 392907 w 692944"/>
              <a:gd name="connsiteY7" fmla="*/ 23440 h 309190"/>
              <a:gd name="connsiteX8" fmla="*/ 452438 w 692944"/>
              <a:gd name="connsiteY8" fmla="*/ 35346 h 309190"/>
              <a:gd name="connsiteX9" fmla="*/ 490538 w 692944"/>
              <a:gd name="connsiteY9" fmla="*/ 52015 h 309190"/>
              <a:gd name="connsiteX10" fmla="*/ 533399 w 692944"/>
              <a:gd name="connsiteY10" fmla="*/ 113927 h 309190"/>
              <a:gd name="connsiteX11" fmla="*/ 554831 w 692944"/>
              <a:gd name="connsiteY11" fmla="*/ 154409 h 309190"/>
              <a:gd name="connsiteX12" fmla="*/ 609600 w 692944"/>
              <a:gd name="connsiteY12" fmla="*/ 175840 h 309190"/>
              <a:gd name="connsiteX13" fmla="*/ 633412 w 692944"/>
              <a:gd name="connsiteY13" fmla="*/ 199652 h 309190"/>
              <a:gd name="connsiteX14" fmla="*/ 661988 w 692944"/>
              <a:gd name="connsiteY14" fmla="*/ 225846 h 309190"/>
              <a:gd name="connsiteX15" fmla="*/ 692944 w 692944"/>
              <a:gd name="connsiteY15" fmla="*/ 273471 h 309190"/>
              <a:gd name="connsiteX0" fmla="*/ 0 w 692944"/>
              <a:gd name="connsiteY0" fmla="*/ 309190 h 309190"/>
              <a:gd name="connsiteX1" fmla="*/ 64294 w 692944"/>
              <a:gd name="connsiteY1" fmla="*/ 244895 h 309190"/>
              <a:gd name="connsiteX2" fmla="*/ 90487 w 692944"/>
              <a:gd name="connsiteY2" fmla="*/ 194890 h 309190"/>
              <a:gd name="connsiteX3" fmla="*/ 133350 w 692944"/>
              <a:gd name="connsiteY3" fmla="*/ 99640 h 309190"/>
              <a:gd name="connsiteX4" fmla="*/ 190500 w 692944"/>
              <a:gd name="connsiteY4" fmla="*/ 59158 h 309190"/>
              <a:gd name="connsiteX5" fmla="*/ 245269 w 692944"/>
              <a:gd name="connsiteY5" fmla="*/ 2008 h 309190"/>
              <a:gd name="connsiteX6" fmla="*/ 340519 w 692944"/>
              <a:gd name="connsiteY6" fmla="*/ 13915 h 309190"/>
              <a:gd name="connsiteX7" fmla="*/ 392907 w 692944"/>
              <a:gd name="connsiteY7" fmla="*/ 23440 h 309190"/>
              <a:gd name="connsiteX8" fmla="*/ 490538 w 692944"/>
              <a:gd name="connsiteY8" fmla="*/ 52015 h 309190"/>
              <a:gd name="connsiteX9" fmla="*/ 533399 w 692944"/>
              <a:gd name="connsiteY9" fmla="*/ 113927 h 309190"/>
              <a:gd name="connsiteX10" fmla="*/ 554831 w 692944"/>
              <a:gd name="connsiteY10" fmla="*/ 154409 h 309190"/>
              <a:gd name="connsiteX11" fmla="*/ 609600 w 692944"/>
              <a:gd name="connsiteY11" fmla="*/ 175840 h 309190"/>
              <a:gd name="connsiteX12" fmla="*/ 633412 w 692944"/>
              <a:gd name="connsiteY12" fmla="*/ 199652 h 309190"/>
              <a:gd name="connsiteX13" fmla="*/ 661988 w 692944"/>
              <a:gd name="connsiteY13" fmla="*/ 225846 h 309190"/>
              <a:gd name="connsiteX14" fmla="*/ 692944 w 692944"/>
              <a:gd name="connsiteY14" fmla="*/ 273471 h 309190"/>
              <a:gd name="connsiteX0" fmla="*/ 0 w 692944"/>
              <a:gd name="connsiteY0" fmla="*/ 309685 h 309685"/>
              <a:gd name="connsiteX1" fmla="*/ 64294 w 692944"/>
              <a:gd name="connsiteY1" fmla="*/ 245390 h 309685"/>
              <a:gd name="connsiteX2" fmla="*/ 90487 w 692944"/>
              <a:gd name="connsiteY2" fmla="*/ 195385 h 309685"/>
              <a:gd name="connsiteX3" fmla="*/ 133350 w 692944"/>
              <a:gd name="connsiteY3" fmla="*/ 100135 h 309685"/>
              <a:gd name="connsiteX4" fmla="*/ 190500 w 692944"/>
              <a:gd name="connsiteY4" fmla="*/ 59653 h 309685"/>
              <a:gd name="connsiteX5" fmla="*/ 245269 w 692944"/>
              <a:gd name="connsiteY5" fmla="*/ 2503 h 309685"/>
              <a:gd name="connsiteX6" fmla="*/ 340519 w 692944"/>
              <a:gd name="connsiteY6" fmla="*/ 14410 h 309685"/>
              <a:gd name="connsiteX7" fmla="*/ 490538 w 692944"/>
              <a:gd name="connsiteY7" fmla="*/ 52510 h 309685"/>
              <a:gd name="connsiteX8" fmla="*/ 533399 w 692944"/>
              <a:gd name="connsiteY8" fmla="*/ 114422 h 309685"/>
              <a:gd name="connsiteX9" fmla="*/ 554831 w 692944"/>
              <a:gd name="connsiteY9" fmla="*/ 154904 h 309685"/>
              <a:gd name="connsiteX10" fmla="*/ 609600 w 692944"/>
              <a:gd name="connsiteY10" fmla="*/ 176335 h 309685"/>
              <a:gd name="connsiteX11" fmla="*/ 633412 w 692944"/>
              <a:gd name="connsiteY11" fmla="*/ 200147 h 309685"/>
              <a:gd name="connsiteX12" fmla="*/ 661988 w 692944"/>
              <a:gd name="connsiteY12" fmla="*/ 226341 h 309685"/>
              <a:gd name="connsiteX13" fmla="*/ 692944 w 692944"/>
              <a:gd name="connsiteY13" fmla="*/ 273966 h 309685"/>
              <a:gd name="connsiteX0" fmla="*/ 0 w 692944"/>
              <a:gd name="connsiteY0" fmla="*/ 305627 h 305627"/>
              <a:gd name="connsiteX1" fmla="*/ 64294 w 692944"/>
              <a:gd name="connsiteY1" fmla="*/ 241332 h 305627"/>
              <a:gd name="connsiteX2" fmla="*/ 90487 w 692944"/>
              <a:gd name="connsiteY2" fmla="*/ 191327 h 305627"/>
              <a:gd name="connsiteX3" fmla="*/ 133350 w 692944"/>
              <a:gd name="connsiteY3" fmla="*/ 96077 h 305627"/>
              <a:gd name="connsiteX4" fmla="*/ 190500 w 692944"/>
              <a:gd name="connsiteY4" fmla="*/ 55595 h 305627"/>
              <a:gd name="connsiteX5" fmla="*/ 254794 w 692944"/>
              <a:gd name="connsiteY5" fmla="*/ 3208 h 305627"/>
              <a:gd name="connsiteX6" fmla="*/ 340519 w 692944"/>
              <a:gd name="connsiteY6" fmla="*/ 10352 h 305627"/>
              <a:gd name="connsiteX7" fmla="*/ 490538 w 692944"/>
              <a:gd name="connsiteY7" fmla="*/ 48452 h 305627"/>
              <a:gd name="connsiteX8" fmla="*/ 533399 w 692944"/>
              <a:gd name="connsiteY8" fmla="*/ 110364 h 305627"/>
              <a:gd name="connsiteX9" fmla="*/ 554831 w 692944"/>
              <a:gd name="connsiteY9" fmla="*/ 150846 h 305627"/>
              <a:gd name="connsiteX10" fmla="*/ 609600 w 692944"/>
              <a:gd name="connsiteY10" fmla="*/ 172277 h 305627"/>
              <a:gd name="connsiteX11" fmla="*/ 633412 w 692944"/>
              <a:gd name="connsiteY11" fmla="*/ 196089 h 305627"/>
              <a:gd name="connsiteX12" fmla="*/ 661988 w 692944"/>
              <a:gd name="connsiteY12" fmla="*/ 222283 h 305627"/>
              <a:gd name="connsiteX13" fmla="*/ 692944 w 692944"/>
              <a:gd name="connsiteY13" fmla="*/ 269908 h 305627"/>
              <a:gd name="connsiteX0" fmla="*/ 0 w 692944"/>
              <a:gd name="connsiteY0" fmla="*/ 305627 h 305627"/>
              <a:gd name="connsiteX1" fmla="*/ 64294 w 692944"/>
              <a:gd name="connsiteY1" fmla="*/ 241332 h 305627"/>
              <a:gd name="connsiteX2" fmla="*/ 90487 w 692944"/>
              <a:gd name="connsiteY2" fmla="*/ 191327 h 305627"/>
              <a:gd name="connsiteX3" fmla="*/ 133350 w 692944"/>
              <a:gd name="connsiteY3" fmla="*/ 96077 h 305627"/>
              <a:gd name="connsiteX4" fmla="*/ 190500 w 692944"/>
              <a:gd name="connsiteY4" fmla="*/ 55595 h 305627"/>
              <a:gd name="connsiteX5" fmla="*/ 254794 w 692944"/>
              <a:gd name="connsiteY5" fmla="*/ 3208 h 305627"/>
              <a:gd name="connsiteX6" fmla="*/ 340519 w 692944"/>
              <a:gd name="connsiteY6" fmla="*/ 10352 h 305627"/>
              <a:gd name="connsiteX7" fmla="*/ 490538 w 692944"/>
              <a:gd name="connsiteY7" fmla="*/ 48452 h 305627"/>
              <a:gd name="connsiteX8" fmla="*/ 533399 w 692944"/>
              <a:gd name="connsiteY8" fmla="*/ 110364 h 305627"/>
              <a:gd name="connsiteX9" fmla="*/ 554831 w 692944"/>
              <a:gd name="connsiteY9" fmla="*/ 150846 h 305627"/>
              <a:gd name="connsiteX10" fmla="*/ 609600 w 692944"/>
              <a:gd name="connsiteY10" fmla="*/ 172277 h 305627"/>
              <a:gd name="connsiteX11" fmla="*/ 661988 w 692944"/>
              <a:gd name="connsiteY11" fmla="*/ 222283 h 305627"/>
              <a:gd name="connsiteX12" fmla="*/ 692944 w 692944"/>
              <a:gd name="connsiteY12" fmla="*/ 269908 h 305627"/>
              <a:gd name="connsiteX0" fmla="*/ 0 w 692944"/>
              <a:gd name="connsiteY0" fmla="*/ 304654 h 304654"/>
              <a:gd name="connsiteX1" fmla="*/ 64294 w 692944"/>
              <a:gd name="connsiteY1" fmla="*/ 240359 h 304654"/>
              <a:gd name="connsiteX2" fmla="*/ 90487 w 692944"/>
              <a:gd name="connsiteY2" fmla="*/ 190354 h 304654"/>
              <a:gd name="connsiteX3" fmla="*/ 133350 w 692944"/>
              <a:gd name="connsiteY3" fmla="*/ 95104 h 304654"/>
              <a:gd name="connsiteX4" fmla="*/ 190500 w 692944"/>
              <a:gd name="connsiteY4" fmla="*/ 54622 h 304654"/>
              <a:gd name="connsiteX5" fmla="*/ 254794 w 692944"/>
              <a:gd name="connsiteY5" fmla="*/ 2235 h 304654"/>
              <a:gd name="connsiteX6" fmla="*/ 340519 w 692944"/>
              <a:gd name="connsiteY6" fmla="*/ 9379 h 304654"/>
              <a:gd name="connsiteX7" fmla="*/ 416719 w 692944"/>
              <a:gd name="connsiteY7" fmla="*/ 6998 h 304654"/>
              <a:gd name="connsiteX8" fmla="*/ 490538 w 692944"/>
              <a:gd name="connsiteY8" fmla="*/ 47479 h 304654"/>
              <a:gd name="connsiteX9" fmla="*/ 533399 w 692944"/>
              <a:gd name="connsiteY9" fmla="*/ 109391 h 304654"/>
              <a:gd name="connsiteX10" fmla="*/ 554831 w 692944"/>
              <a:gd name="connsiteY10" fmla="*/ 149873 h 304654"/>
              <a:gd name="connsiteX11" fmla="*/ 609600 w 692944"/>
              <a:gd name="connsiteY11" fmla="*/ 171304 h 304654"/>
              <a:gd name="connsiteX12" fmla="*/ 661988 w 692944"/>
              <a:gd name="connsiteY12" fmla="*/ 221310 h 304654"/>
              <a:gd name="connsiteX13" fmla="*/ 692944 w 692944"/>
              <a:gd name="connsiteY13" fmla="*/ 268935 h 304654"/>
              <a:gd name="connsiteX0" fmla="*/ 0 w 692944"/>
              <a:gd name="connsiteY0" fmla="*/ 305626 h 305626"/>
              <a:gd name="connsiteX1" fmla="*/ 64294 w 692944"/>
              <a:gd name="connsiteY1" fmla="*/ 241331 h 305626"/>
              <a:gd name="connsiteX2" fmla="*/ 90487 w 692944"/>
              <a:gd name="connsiteY2" fmla="*/ 191326 h 305626"/>
              <a:gd name="connsiteX3" fmla="*/ 133350 w 692944"/>
              <a:gd name="connsiteY3" fmla="*/ 96076 h 305626"/>
              <a:gd name="connsiteX4" fmla="*/ 190500 w 692944"/>
              <a:gd name="connsiteY4" fmla="*/ 55594 h 305626"/>
              <a:gd name="connsiteX5" fmla="*/ 254794 w 692944"/>
              <a:gd name="connsiteY5" fmla="*/ 3207 h 305626"/>
              <a:gd name="connsiteX6" fmla="*/ 340519 w 692944"/>
              <a:gd name="connsiteY6" fmla="*/ 10351 h 305626"/>
              <a:gd name="connsiteX7" fmla="*/ 490538 w 692944"/>
              <a:gd name="connsiteY7" fmla="*/ 48451 h 305626"/>
              <a:gd name="connsiteX8" fmla="*/ 533399 w 692944"/>
              <a:gd name="connsiteY8" fmla="*/ 110363 h 305626"/>
              <a:gd name="connsiteX9" fmla="*/ 554831 w 692944"/>
              <a:gd name="connsiteY9" fmla="*/ 150845 h 305626"/>
              <a:gd name="connsiteX10" fmla="*/ 609600 w 692944"/>
              <a:gd name="connsiteY10" fmla="*/ 172276 h 305626"/>
              <a:gd name="connsiteX11" fmla="*/ 661988 w 692944"/>
              <a:gd name="connsiteY11" fmla="*/ 222282 h 305626"/>
              <a:gd name="connsiteX12" fmla="*/ 692944 w 692944"/>
              <a:gd name="connsiteY12" fmla="*/ 269907 h 305626"/>
              <a:gd name="connsiteX0" fmla="*/ 0 w 714375"/>
              <a:gd name="connsiteY0" fmla="*/ 341345 h 341345"/>
              <a:gd name="connsiteX1" fmla="*/ 85725 w 714375"/>
              <a:gd name="connsiteY1" fmla="*/ 241331 h 341345"/>
              <a:gd name="connsiteX2" fmla="*/ 111918 w 714375"/>
              <a:gd name="connsiteY2" fmla="*/ 191326 h 341345"/>
              <a:gd name="connsiteX3" fmla="*/ 154781 w 714375"/>
              <a:gd name="connsiteY3" fmla="*/ 96076 h 341345"/>
              <a:gd name="connsiteX4" fmla="*/ 211931 w 714375"/>
              <a:gd name="connsiteY4" fmla="*/ 55594 h 341345"/>
              <a:gd name="connsiteX5" fmla="*/ 276225 w 714375"/>
              <a:gd name="connsiteY5" fmla="*/ 3207 h 341345"/>
              <a:gd name="connsiteX6" fmla="*/ 361950 w 714375"/>
              <a:gd name="connsiteY6" fmla="*/ 10351 h 341345"/>
              <a:gd name="connsiteX7" fmla="*/ 511969 w 714375"/>
              <a:gd name="connsiteY7" fmla="*/ 48451 h 341345"/>
              <a:gd name="connsiteX8" fmla="*/ 554830 w 714375"/>
              <a:gd name="connsiteY8" fmla="*/ 110363 h 341345"/>
              <a:gd name="connsiteX9" fmla="*/ 576262 w 714375"/>
              <a:gd name="connsiteY9" fmla="*/ 150845 h 341345"/>
              <a:gd name="connsiteX10" fmla="*/ 631031 w 714375"/>
              <a:gd name="connsiteY10" fmla="*/ 172276 h 341345"/>
              <a:gd name="connsiteX11" fmla="*/ 683419 w 714375"/>
              <a:gd name="connsiteY11" fmla="*/ 222282 h 341345"/>
              <a:gd name="connsiteX12" fmla="*/ 714375 w 714375"/>
              <a:gd name="connsiteY12" fmla="*/ 269907 h 341345"/>
              <a:gd name="connsiteX0" fmla="*/ 0 w 714375"/>
              <a:gd name="connsiteY0" fmla="*/ 331040 h 331040"/>
              <a:gd name="connsiteX1" fmla="*/ 85725 w 714375"/>
              <a:gd name="connsiteY1" fmla="*/ 231026 h 331040"/>
              <a:gd name="connsiteX2" fmla="*/ 111918 w 714375"/>
              <a:gd name="connsiteY2" fmla="*/ 181021 h 331040"/>
              <a:gd name="connsiteX3" fmla="*/ 154781 w 714375"/>
              <a:gd name="connsiteY3" fmla="*/ 85771 h 331040"/>
              <a:gd name="connsiteX4" fmla="*/ 211931 w 714375"/>
              <a:gd name="connsiteY4" fmla="*/ 45289 h 331040"/>
              <a:gd name="connsiteX5" fmla="*/ 361950 w 714375"/>
              <a:gd name="connsiteY5" fmla="*/ 46 h 331040"/>
              <a:gd name="connsiteX6" fmla="*/ 511969 w 714375"/>
              <a:gd name="connsiteY6" fmla="*/ 38146 h 331040"/>
              <a:gd name="connsiteX7" fmla="*/ 554830 w 714375"/>
              <a:gd name="connsiteY7" fmla="*/ 100058 h 331040"/>
              <a:gd name="connsiteX8" fmla="*/ 576262 w 714375"/>
              <a:gd name="connsiteY8" fmla="*/ 140540 h 331040"/>
              <a:gd name="connsiteX9" fmla="*/ 631031 w 714375"/>
              <a:gd name="connsiteY9" fmla="*/ 161971 h 331040"/>
              <a:gd name="connsiteX10" fmla="*/ 683419 w 714375"/>
              <a:gd name="connsiteY10" fmla="*/ 211977 h 331040"/>
              <a:gd name="connsiteX11" fmla="*/ 714375 w 714375"/>
              <a:gd name="connsiteY11" fmla="*/ 259602 h 331040"/>
              <a:gd name="connsiteX0" fmla="*/ 0 w 714375"/>
              <a:gd name="connsiteY0" fmla="*/ 333048 h 333048"/>
              <a:gd name="connsiteX1" fmla="*/ 85725 w 714375"/>
              <a:gd name="connsiteY1" fmla="*/ 233034 h 333048"/>
              <a:gd name="connsiteX2" fmla="*/ 111918 w 714375"/>
              <a:gd name="connsiteY2" fmla="*/ 183029 h 333048"/>
              <a:gd name="connsiteX3" fmla="*/ 154781 w 714375"/>
              <a:gd name="connsiteY3" fmla="*/ 87779 h 333048"/>
              <a:gd name="connsiteX4" fmla="*/ 242888 w 714375"/>
              <a:gd name="connsiteY4" fmla="*/ 13959 h 333048"/>
              <a:gd name="connsiteX5" fmla="*/ 361950 w 714375"/>
              <a:gd name="connsiteY5" fmla="*/ 2054 h 333048"/>
              <a:gd name="connsiteX6" fmla="*/ 511969 w 714375"/>
              <a:gd name="connsiteY6" fmla="*/ 40154 h 333048"/>
              <a:gd name="connsiteX7" fmla="*/ 554830 w 714375"/>
              <a:gd name="connsiteY7" fmla="*/ 102066 h 333048"/>
              <a:gd name="connsiteX8" fmla="*/ 576262 w 714375"/>
              <a:gd name="connsiteY8" fmla="*/ 142548 h 333048"/>
              <a:gd name="connsiteX9" fmla="*/ 631031 w 714375"/>
              <a:gd name="connsiteY9" fmla="*/ 163979 h 333048"/>
              <a:gd name="connsiteX10" fmla="*/ 683419 w 714375"/>
              <a:gd name="connsiteY10" fmla="*/ 213985 h 333048"/>
              <a:gd name="connsiteX11" fmla="*/ 714375 w 714375"/>
              <a:gd name="connsiteY11" fmla="*/ 261610 h 333048"/>
              <a:gd name="connsiteX0" fmla="*/ 0 w 714375"/>
              <a:gd name="connsiteY0" fmla="*/ 331299 h 331299"/>
              <a:gd name="connsiteX1" fmla="*/ 85725 w 714375"/>
              <a:gd name="connsiteY1" fmla="*/ 231285 h 331299"/>
              <a:gd name="connsiteX2" fmla="*/ 111918 w 714375"/>
              <a:gd name="connsiteY2" fmla="*/ 181280 h 331299"/>
              <a:gd name="connsiteX3" fmla="*/ 154781 w 714375"/>
              <a:gd name="connsiteY3" fmla="*/ 86030 h 331299"/>
              <a:gd name="connsiteX4" fmla="*/ 247651 w 714375"/>
              <a:gd name="connsiteY4" fmla="*/ 24116 h 331299"/>
              <a:gd name="connsiteX5" fmla="*/ 361950 w 714375"/>
              <a:gd name="connsiteY5" fmla="*/ 305 h 331299"/>
              <a:gd name="connsiteX6" fmla="*/ 511969 w 714375"/>
              <a:gd name="connsiteY6" fmla="*/ 38405 h 331299"/>
              <a:gd name="connsiteX7" fmla="*/ 554830 w 714375"/>
              <a:gd name="connsiteY7" fmla="*/ 100317 h 331299"/>
              <a:gd name="connsiteX8" fmla="*/ 576262 w 714375"/>
              <a:gd name="connsiteY8" fmla="*/ 140799 h 331299"/>
              <a:gd name="connsiteX9" fmla="*/ 631031 w 714375"/>
              <a:gd name="connsiteY9" fmla="*/ 162230 h 331299"/>
              <a:gd name="connsiteX10" fmla="*/ 683419 w 714375"/>
              <a:gd name="connsiteY10" fmla="*/ 212236 h 331299"/>
              <a:gd name="connsiteX11" fmla="*/ 714375 w 714375"/>
              <a:gd name="connsiteY11" fmla="*/ 259861 h 331299"/>
              <a:gd name="connsiteX0" fmla="*/ 0 w 714375"/>
              <a:gd name="connsiteY0" fmla="*/ 331588 h 331588"/>
              <a:gd name="connsiteX1" fmla="*/ 85725 w 714375"/>
              <a:gd name="connsiteY1" fmla="*/ 231574 h 331588"/>
              <a:gd name="connsiteX2" fmla="*/ 111918 w 714375"/>
              <a:gd name="connsiteY2" fmla="*/ 181569 h 331588"/>
              <a:gd name="connsiteX3" fmla="*/ 154781 w 714375"/>
              <a:gd name="connsiteY3" fmla="*/ 86319 h 331588"/>
              <a:gd name="connsiteX4" fmla="*/ 247651 w 714375"/>
              <a:gd name="connsiteY4" fmla="*/ 24405 h 331588"/>
              <a:gd name="connsiteX5" fmla="*/ 361950 w 714375"/>
              <a:gd name="connsiteY5" fmla="*/ 594 h 331588"/>
              <a:gd name="connsiteX6" fmla="*/ 485775 w 714375"/>
              <a:gd name="connsiteY6" fmla="*/ 45838 h 331588"/>
              <a:gd name="connsiteX7" fmla="*/ 554830 w 714375"/>
              <a:gd name="connsiteY7" fmla="*/ 100606 h 331588"/>
              <a:gd name="connsiteX8" fmla="*/ 576262 w 714375"/>
              <a:gd name="connsiteY8" fmla="*/ 141088 h 331588"/>
              <a:gd name="connsiteX9" fmla="*/ 631031 w 714375"/>
              <a:gd name="connsiteY9" fmla="*/ 162519 h 331588"/>
              <a:gd name="connsiteX10" fmla="*/ 683419 w 714375"/>
              <a:gd name="connsiteY10" fmla="*/ 212525 h 331588"/>
              <a:gd name="connsiteX11" fmla="*/ 714375 w 714375"/>
              <a:gd name="connsiteY11" fmla="*/ 260150 h 331588"/>
              <a:gd name="connsiteX0" fmla="*/ 0 w 714375"/>
              <a:gd name="connsiteY0" fmla="*/ 331588 h 331588"/>
              <a:gd name="connsiteX1" fmla="*/ 85725 w 714375"/>
              <a:gd name="connsiteY1" fmla="*/ 231574 h 331588"/>
              <a:gd name="connsiteX2" fmla="*/ 111918 w 714375"/>
              <a:gd name="connsiteY2" fmla="*/ 181569 h 331588"/>
              <a:gd name="connsiteX3" fmla="*/ 154781 w 714375"/>
              <a:gd name="connsiteY3" fmla="*/ 86319 h 331588"/>
              <a:gd name="connsiteX4" fmla="*/ 247651 w 714375"/>
              <a:gd name="connsiteY4" fmla="*/ 24405 h 331588"/>
              <a:gd name="connsiteX5" fmla="*/ 361950 w 714375"/>
              <a:gd name="connsiteY5" fmla="*/ 594 h 331588"/>
              <a:gd name="connsiteX6" fmla="*/ 485775 w 714375"/>
              <a:gd name="connsiteY6" fmla="*/ 45838 h 331588"/>
              <a:gd name="connsiteX7" fmla="*/ 554830 w 714375"/>
              <a:gd name="connsiteY7" fmla="*/ 100606 h 331588"/>
              <a:gd name="connsiteX8" fmla="*/ 631031 w 714375"/>
              <a:gd name="connsiteY8" fmla="*/ 162519 h 331588"/>
              <a:gd name="connsiteX9" fmla="*/ 683419 w 714375"/>
              <a:gd name="connsiteY9" fmla="*/ 212525 h 331588"/>
              <a:gd name="connsiteX10" fmla="*/ 714375 w 714375"/>
              <a:gd name="connsiteY10" fmla="*/ 260150 h 33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375" h="331588">
                <a:moveTo>
                  <a:pt x="0" y="331588"/>
                </a:moveTo>
                <a:cubicBezTo>
                  <a:pt x="13395" y="318193"/>
                  <a:pt x="67072" y="256577"/>
                  <a:pt x="85725" y="231574"/>
                </a:cubicBezTo>
                <a:cubicBezTo>
                  <a:pt x="104378" y="206571"/>
                  <a:pt x="100409" y="205778"/>
                  <a:pt x="111918" y="181569"/>
                </a:cubicBezTo>
                <a:cubicBezTo>
                  <a:pt x="123427" y="157360"/>
                  <a:pt x="132159" y="112513"/>
                  <a:pt x="154781" y="86319"/>
                </a:cubicBezTo>
                <a:cubicBezTo>
                  <a:pt x="177403" y="60125"/>
                  <a:pt x="213123" y="38692"/>
                  <a:pt x="247651" y="24405"/>
                </a:cubicBezTo>
                <a:cubicBezTo>
                  <a:pt x="282179" y="10118"/>
                  <a:pt x="322263" y="-2978"/>
                  <a:pt x="361950" y="594"/>
                </a:cubicBezTo>
                <a:cubicBezTo>
                  <a:pt x="401637" y="4166"/>
                  <a:pt x="453628" y="29169"/>
                  <a:pt x="485775" y="45838"/>
                </a:cubicBezTo>
                <a:cubicBezTo>
                  <a:pt x="517922" y="62507"/>
                  <a:pt x="530621" y="81159"/>
                  <a:pt x="554830" y="100606"/>
                </a:cubicBezTo>
                <a:cubicBezTo>
                  <a:pt x="579039" y="120053"/>
                  <a:pt x="609600" y="143866"/>
                  <a:pt x="631031" y="162519"/>
                </a:cubicBezTo>
                <a:cubicBezTo>
                  <a:pt x="648891" y="174425"/>
                  <a:pt x="669528" y="196253"/>
                  <a:pt x="683419" y="212525"/>
                </a:cubicBezTo>
                <a:cubicBezTo>
                  <a:pt x="693341" y="224828"/>
                  <a:pt x="714375" y="260150"/>
                  <a:pt x="714375" y="260150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5" name="Freeform: Shape 196">
            <a:extLst>
              <a:ext uri="{FF2B5EF4-FFF2-40B4-BE49-F238E27FC236}">
                <a16:creationId xmlns:a16="http://schemas.microsoft.com/office/drawing/2014/main" xmlns="" id="{0AE7851D-5081-4BAE-BFAF-75766CFBFD0A}"/>
              </a:ext>
            </a:extLst>
          </p:cNvPr>
          <p:cNvSpPr/>
          <p:nvPr/>
        </p:nvSpPr>
        <p:spPr>
          <a:xfrm>
            <a:off x="5146508" y="3756742"/>
            <a:ext cx="281820" cy="707260"/>
          </a:xfrm>
          <a:custGeom>
            <a:avLst/>
            <a:gdLst>
              <a:gd name="connsiteX0" fmla="*/ 0 w 304800"/>
              <a:gd name="connsiteY0" fmla="*/ 826377 h 826377"/>
              <a:gd name="connsiteX1" fmla="*/ 57150 w 304800"/>
              <a:gd name="connsiteY1" fmla="*/ 629527 h 826377"/>
              <a:gd name="connsiteX2" fmla="*/ 120650 w 304800"/>
              <a:gd name="connsiteY2" fmla="*/ 432677 h 826377"/>
              <a:gd name="connsiteX3" fmla="*/ 69850 w 304800"/>
              <a:gd name="connsiteY3" fmla="*/ 299327 h 826377"/>
              <a:gd name="connsiteX4" fmla="*/ 38100 w 304800"/>
              <a:gd name="connsiteY4" fmla="*/ 140577 h 826377"/>
              <a:gd name="connsiteX5" fmla="*/ 82550 w 304800"/>
              <a:gd name="connsiteY5" fmla="*/ 70727 h 826377"/>
              <a:gd name="connsiteX6" fmla="*/ 196850 w 304800"/>
              <a:gd name="connsiteY6" fmla="*/ 877 h 826377"/>
              <a:gd name="connsiteX7" fmla="*/ 304800 w 304800"/>
              <a:gd name="connsiteY7" fmla="*/ 121527 h 826377"/>
              <a:gd name="connsiteX0" fmla="*/ 0 w 304800"/>
              <a:gd name="connsiteY0" fmla="*/ 826377 h 826377"/>
              <a:gd name="connsiteX1" fmla="*/ 95250 w 304800"/>
              <a:gd name="connsiteY1" fmla="*/ 642227 h 826377"/>
              <a:gd name="connsiteX2" fmla="*/ 120650 w 304800"/>
              <a:gd name="connsiteY2" fmla="*/ 432677 h 826377"/>
              <a:gd name="connsiteX3" fmla="*/ 69850 w 304800"/>
              <a:gd name="connsiteY3" fmla="*/ 299327 h 826377"/>
              <a:gd name="connsiteX4" fmla="*/ 38100 w 304800"/>
              <a:gd name="connsiteY4" fmla="*/ 140577 h 826377"/>
              <a:gd name="connsiteX5" fmla="*/ 82550 w 304800"/>
              <a:gd name="connsiteY5" fmla="*/ 70727 h 826377"/>
              <a:gd name="connsiteX6" fmla="*/ 196850 w 304800"/>
              <a:gd name="connsiteY6" fmla="*/ 877 h 826377"/>
              <a:gd name="connsiteX7" fmla="*/ 304800 w 304800"/>
              <a:gd name="connsiteY7" fmla="*/ 121527 h 826377"/>
              <a:gd name="connsiteX0" fmla="*/ 0 w 304800"/>
              <a:gd name="connsiteY0" fmla="*/ 826377 h 826377"/>
              <a:gd name="connsiteX1" fmla="*/ 95250 w 304800"/>
              <a:gd name="connsiteY1" fmla="*/ 642227 h 826377"/>
              <a:gd name="connsiteX2" fmla="*/ 63500 w 304800"/>
              <a:gd name="connsiteY2" fmla="*/ 426327 h 826377"/>
              <a:gd name="connsiteX3" fmla="*/ 69850 w 304800"/>
              <a:gd name="connsiteY3" fmla="*/ 299327 h 826377"/>
              <a:gd name="connsiteX4" fmla="*/ 38100 w 304800"/>
              <a:gd name="connsiteY4" fmla="*/ 140577 h 826377"/>
              <a:gd name="connsiteX5" fmla="*/ 82550 w 304800"/>
              <a:gd name="connsiteY5" fmla="*/ 70727 h 826377"/>
              <a:gd name="connsiteX6" fmla="*/ 196850 w 304800"/>
              <a:gd name="connsiteY6" fmla="*/ 877 h 826377"/>
              <a:gd name="connsiteX7" fmla="*/ 304800 w 304800"/>
              <a:gd name="connsiteY7" fmla="*/ 121527 h 826377"/>
              <a:gd name="connsiteX0" fmla="*/ 25440 w 330240"/>
              <a:gd name="connsiteY0" fmla="*/ 826407 h 826407"/>
              <a:gd name="connsiteX1" fmla="*/ 120690 w 330240"/>
              <a:gd name="connsiteY1" fmla="*/ 642257 h 826407"/>
              <a:gd name="connsiteX2" fmla="*/ 88940 w 330240"/>
              <a:gd name="connsiteY2" fmla="*/ 426357 h 826407"/>
              <a:gd name="connsiteX3" fmla="*/ 95290 w 330240"/>
              <a:gd name="connsiteY3" fmla="*/ 299357 h 826407"/>
              <a:gd name="connsiteX4" fmla="*/ 40 w 330240"/>
              <a:gd name="connsiteY4" fmla="*/ 153307 h 826407"/>
              <a:gd name="connsiteX5" fmla="*/ 107990 w 330240"/>
              <a:gd name="connsiteY5" fmla="*/ 70757 h 826407"/>
              <a:gd name="connsiteX6" fmla="*/ 222290 w 330240"/>
              <a:gd name="connsiteY6" fmla="*/ 907 h 826407"/>
              <a:gd name="connsiteX7" fmla="*/ 330240 w 330240"/>
              <a:gd name="connsiteY7" fmla="*/ 121557 h 826407"/>
              <a:gd name="connsiteX0" fmla="*/ 25411 w 330211"/>
              <a:gd name="connsiteY0" fmla="*/ 827704 h 827704"/>
              <a:gd name="connsiteX1" fmla="*/ 120661 w 330211"/>
              <a:gd name="connsiteY1" fmla="*/ 643554 h 827704"/>
              <a:gd name="connsiteX2" fmla="*/ 88911 w 330211"/>
              <a:gd name="connsiteY2" fmla="*/ 427654 h 827704"/>
              <a:gd name="connsiteX3" fmla="*/ 95261 w 330211"/>
              <a:gd name="connsiteY3" fmla="*/ 300654 h 827704"/>
              <a:gd name="connsiteX4" fmla="*/ 11 w 330211"/>
              <a:gd name="connsiteY4" fmla="*/ 154604 h 827704"/>
              <a:gd name="connsiteX5" fmla="*/ 101611 w 330211"/>
              <a:gd name="connsiteY5" fmla="*/ 53004 h 827704"/>
              <a:gd name="connsiteX6" fmla="*/ 222261 w 330211"/>
              <a:gd name="connsiteY6" fmla="*/ 2204 h 827704"/>
              <a:gd name="connsiteX7" fmla="*/ 330211 w 330211"/>
              <a:gd name="connsiteY7" fmla="*/ 122854 h 827704"/>
              <a:gd name="connsiteX0" fmla="*/ 25411 w 330211"/>
              <a:gd name="connsiteY0" fmla="*/ 827704 h 827704"/>
              <a:gd name="connsiteX1" fmla="*/ 120661 w 330211"/>
              <a:gd name="connsiteY1" fmla="*/ 643554 h 827704"/>
              <a:gd name="connsiteX2" fmla="*/ 88911 w 330211"/>
              <a:gd name="connsiteY2" fmla="*/ 427654 h 827704"/>
              <a:gd name="connsiteX3" fmla="*/ 95261 w 330211"/>
              <a:gd name="connsiteY3" fmla="*/ 300654 h 827704"/>
              <a:gd name="connsiteX4" fmla="*/ 11 w 330211"/>
              <a:gd name="connsiteY4" fmla="*/ 154604 h 827704"/>
              <a:gd name="connsiteX5" fmla="*/ 101611 w 330211"/>
              <a:gd name="connsiteY5" fmla="*/ 53004 h 827704"/>
              <a:gd name="connsiteX6" fmla="*/ 222261 w 330211"/>
              <a:gd name="connsiteY6" fmla="*/ 2204 h 827704"/>
              <a:gd name="connsiteX7" fmla="*/ 330211 w 330211"/>
              <a:gd name="connsiteY7" fmla="*/ 122854 h 82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11" h="827704">
                <a:moveTo>
                  <a:pt x="25411" y="827704"/>
                </a:moveTo>
                <a:cubicBezTo>
                  <a:pt x="43932" y="762087"/>
                  <a:pt x="110078" y="710229"/>
                  <a:pt x="120661" y="643554"/>
                </a:cubicBezTo>
                <a:cubicBezTo>
                  <a:pt x="131244" y="576879"/>
                  <a:pt x="93144" y="484804"/>
                  <a:pt x="88911" y="427654"/>
                </a:cubicBezTo>
                <a:cubicBezTo>
                  <a:pt x="84678" y="370504"/>
                  <a:pt x="110078" y="346162"/>
                  <a:pt x="95261" y="300654"/>
                </a:cubicBezTo>
                <a:cubicBezTo>
                  <a:pt x="80444" y="255146"/>
                  <a:pt x="-1047" y="195879"/>
                  <a:pt x="11" y="154604"/>
                </a:cubicBezTo>
                <a:cubicBezTo>
                  <a:pt x="1069" y="113329"/>
                  <a:pt x="64569" y="78404"/>
                  <a:pt x="101611" y="53004"/>
                </a:cubicBezTo>
                <a:cubicBezTo>
                  <a:pt x="138653" y="27604"/>
                  <a:pt x="184161" y="-9438"/>
                  <a:pt x="222261" y="2204"/>
                </a:cubicBezTo>
                <a:cubicBezTo>
                  <a:pt x="260361" y="13846"/>
                  <a:pt x="294757" y="66762"/>
                  <a:pt x="330211" y="122854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6" name="Freeform: Shape 194">
            <a:extLst>
              <a:ext uri="{FF2B5EF4-FFF2-40B4-BE49-F238E27FC236}">
                <a16:creationId xmlns:a16="http://schemas.microsoft.com/office/drawing/2014/main" xmlns="" id="{559D5ECE-D4D4-45EC-92EB-A0DCFE704BEF}"/>
              </a:ext>
            </a:extLst>
          </p:cNvPr>
          <p:cNvSpPr/>
          <p:nvPr/>
        </p:nvSpPr>
        <p:spPr>
          <a:xfrm>
            <a:off x="4569681" y="4408224"/>
            <a:ext cx="438750" cy="347512"/>
          </a:xfrm>
          <a:custGeom>
            <a:avLst/>
            <a:gdLst>
              <a:gd name="connsiteX0" fmla="*/ 0 w 528637"/>
              <a:gd name="connsiteY0" fmla="*/ 1374 h 401424"/>
              <a:gd name="connsiteX1" fmla="*/ 71437 w 528637"/>
              <a:gd name="connsiteY1" fmla="*/ 1374 h 401424"/>
              <a:gd name="connsiteX2" fmla="*/ 166687 w 528637"/>
              <a:gd name="connsiteY2" fmla="*/ 15662 h 401424"/>
              <a:gd name="connsiteX3" fmla="*/ 209550 w 528637"/>
              <a:gd name="connsiteY3" fmla="*/ 77574 h 401424"/>
              <a:gd name="connsiteX4" fmla="*/ 290512 w 528637"/>
              <a:gd name="connsiteY4" fmla="*/ 177587 h 401424"/>
              <a:gd name="connsiteX5" fmla="*/ 438150 w 528637"/>
              <a:gd name="connsiteY5" fmla="*/ 253787 h 401424"/>
              <a:gd name="connsiteX6" fmla="*/ 528637 w 528637"/>
              <a:gd name="connsiteY6" fmla="*/ 401424 h 401424"/>
              <a:gd name="connsiteX0" fmla="*/ 0 w 528637"/>
              <a:gd name="connsiteY0" fmla="*/ 2407 h 402457"/>
              <a:gd name="connsiteX1" fmla="*/ 71437 w 528637"/>
              <a:gd name="connsiteY1" fmla="*/ 2407 h 402457"/>
              <a:gd name="connsiteX2" fmla="*/ 150018 w 528637"/>
              <a:gd name="connsiteY2" fmla="*/ 30983 h 402457"/>
              <a:gd name="connsiteX3" fmla="*/ 209550 w 528637"/>
              <a:gd name="connsiteY3" fmla="*/ 78607 h 402457"/>
              <a:gd name="connsiteX4" fmla="*/ 290512 w 528637"/>
              <a:gd name="connsiteY4" fmla="*/ 178620 h 402457"/>
              <a:gd name="connsiteX5" fmla="*/ 438150 w 528637"/>
              <a:gd name="connsiteY5" fmla="*/ 254820 h 402457"/>
              <a:gd name="connsiteX6" fmla="*/ 528637 w 528637"/>
              <a:gd name="connsiteY6" fmla="*/ 402457 h 402457"/>
              <a:gd name="connsiteX0" fmla="*/ 0 w 528637"/>
              <a:gd name="connsiteY0" fmla="*/ 2407 h 402457"/>
              <a:gd name="connsiteX1" fmla="*/ 71437 w 528637"/>
              <a:gd name="connsiteY1" fmla="*/ 2407 h 402457"/>
              <a:gd name="connsiteX2" fmla="*/ 150018 w 528637"/>
              <a:gd name="connsiteY2" fmla="*/ 30983 h 402457"/>
              <a:gd name="connsiteX3" fmla="*/ 209550 w 528637"/>
              <a:gd name="connsiteY3" fmla="*/ 78607 h 402457"/>
              <a:gd name="connsiteX4" fmla="*/ 297656 w 528637"/>
              <a:gd name="connsiteY4" fmla="*/ 169095 h 402457"/>
              <a:gd name="connsiteX5" fmla="*/ 438150 w 528637"/>
              <a:gd name="connsiteY5" fmla="*/ 254820 h 402457"/>
              <a:gd name="connsiteX6" fmla="*/ 528637 w 528637"/>
              <a:gd name="connsiteY6" fmla="*/ 402457 h 402457"/>
              <a:gd name="connsiteX0" fmla="*/ 0 w 528637"/>
              <a:gd name="connsiteY0" fmla="*/ 2407 h 402457"/>
              <a:gd name="connsiteX1" fmla="*/ 71437 w 528637"/>
              <a:gd name="connsiteY1" fmla="*/ 2407 h 402457"/>
              <a:gd name="connsiteX2" fmla="*/ 150018 w 528637"/>
              <a:gd name="connsiteY2" fmla="*/ 30983 h 402457"/>
              <a:gd name="connsiteX3" fmla="*/ 209550 w 528637"/>
              <a:gd name="connsiteY3" fmla="*/ 78607 h 402457"/>
              <a:gd name="connsiteX4" fmla="*/ 297656 w 528637"/>
              <a:gd name="connsiteY4" fmla="*/ 169095 h 402457"/>
              <a:gd name="connsiteX5" fmla="*/ 445294 w 528637"/>
              <a:gd name="connsiteY5" fmla="*/ 238151 h 402457"/>
              <a:gd name="connsiteX6" fmla="*/ 528637 w 528637"/>
              <a:gd name="connsiteY6" fmla="*/ 402457 h 402457"/>
              <a:gd name="connsiteX0" fmla="*/ 0 w 521494"/>
              <a:gd name="connsiteY0" fmla="*/ 2407 h 402457"/>
              <a:gd name="connsiteX1" fmla="*/ 71437 w 521494"/>
              <a:gd name="connsiteY1" fmla="*/ 2407 h 402457"/>
              <a:gd name="connsiteX2" fmla="*/ 150018 w 521494"/>
              <a:gd name="connsiteY2" fmla="*/ 30983 h 402457"/>
              <a:gd name="connsiteX3" fmla="*/ 209550 w 521494"/>
              <a:gd name="connsiteY3" fmla="*/ 78607 h 402457"/>
              <a:gd name="connsiteX4" fmla="*/ 297656 w 521494"/>
              <a:gd name="connsiteY4" fmla="*/ 169095 h 402457"/>
              <a:gd name="connsiteX5" fmla="*/ 445294 w 521494"/>
              <a:gd name="connsiteY5" fmla="*/ 238151 h 402457"/>
              <a:gd name="connsiteX6" fmla="*/ 521494 w 521494"/>
              <a:gd name="connsiteY6" fmla="*/ 402457 h 402457"/>
              <a:gd name="connsiteX0" fmla="*/ 0 w 519112"/>
              <a:gd name="connsiteY0" fmla="*/ 196 h 409771"/>
              <a:gd name="connsiteX1" fmla="*/ 69055 w 519112"/>
              <a:gd name="connsiteY1" fmla="*/ 9721 h 409771"/>
              <a:gd name="connsiteX2" fmla="*/ 147636 w 519112"/>
              <a:gd name="connsiteY2" fmla="*/ 38297 h 409771"/>
              <a:gd name="connsiteX3" fmla="*/ 207168 w 519112"/>
              <a:gd name="connsiteY3" fmla="*/ 85921 h 409771"/>
              <a:gd name="connsiteX4" fmla="*/ 295274 w 519112"/>
              <a:gd name="connsiteY4" fmla="*/ 176409 h 409771"/>
              <a:gd name="connsiteX5" fmla="*/ 442912 w 519112"/>
              <a:gd name="connsiteY5" fmla="*/ 245465 h 409771"/>
              <a:gd name="connsiteX6" fmla="*/ 519112 w 519112"/>
              <a:gd name="connsiteY6" fmla="*/ 409771 h 40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" h="409771">
                <a:moveTo>
                  <a:pt x="0" y="196"/>
                </a:moveTo>
                <a:cubicBezTo>
                  <a:pt x="21828" y="-995"/>
                  <a:pt x="44449" y="3371"/>
                  <a:pt x="69055" y="9721"/>
                </a:cubicBezTo>
                <a:cubicBezTo>
                  <a:pt x="93661" y="16071"/>
                  <a:pt x="124617" y="25597"/>
                  <a:pt x="147636" y="38297"/>
                </a:cubicBezTo>
                <a:cubicBezTo>
                  <a:pt x="170655" y="50997"/>
                  <a:pt x="182562" y="62902"/>
                  <a:pt x="207168" y="85921"/>
                </a:cubicBezTo>
                <a:cubicBezTo>
                  <a:pt x="231774" y="108940"/>
                  <a:pt x="255983" y="149818"/>
                  <a:pt x="295274" y="176409"/>
                </a:cubicBezTo>
                <a:cubicBezTo>
                  <a:pt x="334565" y="203000"/>
                  <a:pt x="405606" y="206571"/>
                  <a:pt x="442912" y="245465"/>
                </a:cubicBezTo>
                <a:cubicBezTo>
                  <a:pt x="480218" y="284359"/>
                  <a:pt x="505618" y="390721"/>
                  <a:pt x="519112" y="409771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22A0468-A76E-41A5-9F13-B72D60385F9A}"/>
              </a:ext>
            </a:extLst>
          </p:cNvPr>
          <p:cNvSpPr txBox="1"/>
          <p:nvPr/>
        </p:nvSpPr>
        <p:spPr>
          <a:xfrm>
            <a:off x="4413906" y="4503332"/>
            <a:ext cx="767212" cy="218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sz="1000" dirty="0"/>
              <a:t>г. Сургут</a:t>
            </a:r>
          </a:p>
        </p:txBody>
      </p:sp>
      <p:sp>
        <p:nvSpPr>
          <p:cNvPr id="187" name="Freeform: Shape 217">
            <a:extLst>
              <a:ext uri="{FF2B5EF4-FFF2-40B4-BE49-F238E27FC236}">
                <a16:creationId xmlns:a16="http://schemas.microsoft.com/office/drawing/2014/main" xmlns="" id="{36E88797-05DB-48CC-8937-10FC28130B6F}"/>
              </a:ext>
            </a:extLst>
          </p:cNvPr>
          <p:cNvSpPr/>
          <p:nvPr/>
        </p:nvSpPr>
        <p:spPr>
          <a:xfrm rot="21219097">
            <a:off x="4624702" y="4774363"/>
            <a:ext cx="350838" cy="250825"/>
          </a:xfrm>
          <a:custGeom>
            <a:avLst/>
            <a:gdLst>
              <a:gd name="connsiteX0" fmla="*/ 0 w 350520"/>
              <a:gd name="connsiteY0" fmla="*/ 251460 h 251460"/>
              <a:gd name="connsiteX1" fmla="*/ 45720 w 350520"/>
              <a:gd name="connsiteY1" fmla="*/ 198120 h 251460"/>
              <a:gd name="connsiteX2" fmla="*/ 83820 w 350520"/>
              <a:gd name="connsiteY2" fmla="*/ 198120 h 251460"/>
              <a:gd name="connsiteX3" fmla="*/ 91440 w 350520"/>
              <a:gd name="connsiteY3" fmla="*/ 137160 h 251460"/>
              <a:gd name="connsiteX4" fmla="*/ 99060 w 350520"/>
              <a:gd name="connsiteY4" fmla="*/ 83820 h 251460"/>
              <a:gd name="connsiteX5" fmla="*/ 160020 w 350520"/>
              <a:gd name="connsiteY5" fmla="*/ 45720 h 251460"/>
              <a:gd name="connsiteX6" fmla="*/ 274320 w 350520"/>
              <a:gd name="connsiteY6" fmla="*/ 22860 h 251460"/>
              <a:gd name="connsiteX7" fmla="*/ 350520 w 350520"/>
              <a:gd name="connsiteY7" fmla="*/ 0 h 251460"/>
              <a:gd name="connsiteX0" fmla="*/ 0 w 350520"/>
              <a:gd name="connsiteY0" fmla="*/ 251460 h 251460"/>
              <a:gd name="connsiteX1" fmla="*/ 45720 w 350520"/>
              <a:gd name="connsiteY1" fmla="*/ 198120 h 251460"/>
              <a:gd name="connsiteX2" fmla="*/ 83820 w 350520"/>
              <a:gd name="connsiteY2" fmla="*/ 198120 h 251460"/>
              <a:gd name="connsiteX3" fmla="*/ 91440 w 350520"/>
              <a:gd name="connsiteY3" fmla="*/ 137160 h 251460"/>
              <a:gd name="connsiteX4" fmla="*/ 127635 w 350520"/>
              <a:gd name="connsiteY4" fmla="*/ 93345 h 251460"/>
              <a:gd name="connsiteX5" fmla="*/ 160020 w 350520"/>
              <a:gd name="connsiteY5" fmla="*/ 45720 h 251460"/>
              <a:gd name="connsiteX6" fmla="*/ 274320 w 350520"/>
              <a:gd name="connsiteY6" fmla="*/ 22860 h 251460"/>
              <a:gd name="connsiteX7" fmla="*/ 350520 w 350520"/>
              <a:gd name="connsiteY7" fmla="*/ 0 h 251460"/>
              <a:gd name="connsiteX0" fmla="*/ 0 w 350520"/>
              <a:gd name="connsiteY0" fmla="*/ 251460 h 251460"/>
              <a:gd name="connsiteX1" fmla="*/ 45720 w 350520"/>
              <a:gd name="connsiteY1" fmla="*/ 198120 h 251460"/>
              <a:gd name="connsiteX2" fmla="*/ 83820 w 350520"/>
              <a:gd name="connsiteY2" fmla="*/ 198120 h 251460"/>
              <a:gd name="connsiteX3" fmla="*/ 129540 w 350520"/>
              <a:gd name="connsiteY3" fmla="*/ 137160 h 251460"/>
              <a:gd name="connsiteX4" fmla="*/ 127635 w 350520"/>
              <a:gd name="connsiteY4" fmla="*/ 93345 h 251460"/>
              <a:gd name="connsiteX5" fmla="*/ 160020 w 350520"/>
              <a:gd name="connsiteY5" fmla="*/ 45720 h 251460"/>
              <a:gd name="connsiteX6" fmla="*/ 274320 w 350520"/>
              <a:gd name="connsiteY6" fmla="*/ 22860 h 251460"/>
              <a:gd name="connsiteX7" fmla="*/ 350520 w 350520"/>
              <a:gd name="connsiteY7" fmla="*/ 0 h 251460"/>
              <a:gd name="connsiteX0" fmla="*/ 0 w 350520"/>
              <a:gd name="connsiteY0" fmla="*/ 251460 h 251460"/>
              <a:gd name="connsiteX1" fmla="*/ 45720 w 350520"/>
              <a:gd name="connsiteY1" fmla="*/ 198120 h 251460"/>
              <a:gd name="connsiteX2" fmla="*/ 83820 w 350520"/>
              <a:gd name="connsiteY2" fmla="*/ 179070 h 251460"/>
              <a:gd name="connsiteX3" fmla="*/ 129540 w 350520"/>
              <a:gd name="connsiteY3" fmla="*/ 137160 h 251460"/>
              <a:gd name="connsiteX4" fmla="*/ 127635 w 350520"/>
              <a:gd name="connsiteY4" fmla="*/ 93345 h 251460"/>
              <a:gd name="connsiteX5" fmla="*/ 160020 w 350520"/>
              <a:gd name="connsiteY5" fmla="*/ 45720 h 251460"/>
              <a:gd name="connsiteX6" fmla="*/ 274320 w 350520"/>
              <a:gd name="connsiteY6" fmla="*/ 22860 h 251460"/>
              <a:gd name="connsiteX7" fmla="*/ 350520 w 350520"/>
              <a:gd name="connsiteY7" fmla="*/ 0 h 251460"/>
              <a:gd name="connsiteX0" fmla="*/ 0 w 350520"/>
              <a:gd name="connsiteY0" fmla="*/ 251460 h 251460"/>
              <a:gd name="connsiteX1" fmla="*/ 45720 w 350520"/>
              <a:gd name="connsiteY1" fmla="*/ 198120 h 251460"/>
              <a:gd name="connsiteX2" fmla="*/ 83820 w 350520"/>
              <a:gd name="connsiteY2" fmla="*/ 179070 h 251460"/>
              <a:gd name="connsiteX3" fmla="*/ 129540 w 350520"/>
              <a:gd name="connsiteY3" fmla="*/ 137160 h 251460"/>
              <a:gd name="connsiteX4" fmla="*/ 149067 w 350520"/>
              <a:gd name="connsiteY4" fmla="*/ 93345 h 251460"/>
              <a:gd name="connsiteX5" fmla="*/ 160020 w 350520"/>
              <a:gd name="connsiteY5" fmla="*/ 45720 h 251460"/>
              <a:gd name="connsiteX6" fmla="*/ 274320 w 350520"/>
              <a:gd name="connsiteY6" fmla="*/ 22860 h 251460"/>
              <a:gd name="connsiteX7" fmla="*/ 350520 w 350520"/>
              <a:gd name="connsiteY7" fmla="*/ 0 h 251460"/>
              <a:gd name="connsiteX0" fmla="*/ 0 w 350520"/>
              <a:gd name="connsiteY0" fmla="*/ 251460 h 251460"/>
              <a:gd name="connsiteX1" fmla="*/ 45720 w 350520"/>
              <a:gd name="connsiteY1" fmla="*/ 198120 h 251460"/>
              <a:gd name="connsiteX2" fmla="*/ 83820 w 350520"/>
              <a:gd name="connsiteY2" fmla="*/ 179070 h 251460"/>
              <a:gd name="connsiteX3" fmla="*/ 129540 w 350520"/>
              <a:gd name="connsiteY3" fmla="*/ 137160 h 251460"/>
              <a:gd name="connsiteX4" fmla="*/ 149067 w 350520"/>
              <a:gd name="connsiteY4" fmla="*/ 93345 h 251460"/>
              <a:gd name="connsiteX5" fmla="*/ 179070 w 350520"/>
              <a:gd name="connsiteY5" fmla="*/ 52864 h 251460"/>
              <a:gd name="connsiteX6" fmla="*/ 274320 w 350520"/>
              <a:gd name="connsiteY6" fmla="*/ 22860 h 251460"/>
              <a:gd name="connsiteX7" fmla="*/ 350520 w 350520"/>
              <a:gd name="connsiteY7" fmla="*/ 0 h 251460"/>
              <a:gd name="connsiteX0" fmla="*/ 0 w 350520"/>
              <a:gd name="connsiteY0" fmla="*/ 251460 h 251460"/>
              <a:gd name="connsiteX1" fmla="*/ 45720 w 350520"/>
              <a:gd name="connsiteY1" fmla="*/ 198120 h 251460"/>
              <a:gd name="connsiteX2" fmla="*/ 83820 w 350520"/>
              <a:gd name="connsiteY2" fmla="*/ 179070 h 251460"/>
              <a:gd name="connsiteX3" fmla="*/ 129540 w 350520"/>
              <a:gd name="connsiteY3" fmla="*/ 137160 h 251460"/>
              <a:gd name="connsiteX4" fmla="*/ 149067 w 350520"/>
              <a:gd name="connsiteY4" fmla="*/ 93345 h 251460"/>
              <a:gd name="connsiteX5" fmla="*/ 179070 w 350520"/>
              <a:gd name="connsiteY5" fmla="*/ 52864 h 251460"/>
              <a:gd name="connsiteX6" fmla="*/ 274320 w 350520"/>
              <a:gd name="connsiteY6" fmla="*/ 22860 h 251460"/>
              <a:gd name="connsiteX7" fmla="*/ 350520 w 350520"/>
              <a:gd name="connsiteY7" fmla="*/ 0 h 251460"/>
              <a:gd name="connsiteX0" fmla="*/ 0 w 350520"/>
              <a:gd name="connsiteY0" fmla="*/ 251460 h 251460"/>
              <a:gd name="connsiteX1" fmla="*/ 45720 w 350520"/>
              <a:gd name="connsiteY1" fmla="*/ 198120 h 251460"/>
              <a:gd name="connsiteX2" fmla="*/ 83820 w 350520"/>
              <a:gd name="connsiteY2" fmla="*/ 179070 h 251460"/>
              <a:gd name="connsiteX3" fmla="*/ 129540 w 350520"/>
              <a:gd name="connsiteY3" fmla="*/ 137160 h 251460"/>
              <a:gd name="connsiteX4" fmla="*/ 149067 w 350520"/>
              <a:gd name="connsiteY4" fmla="*/ 93345 h 251460"/>
              <a:gd name="connsiteX5" fmla="*/ 179070 w 350520"/>
              <a:gd name="connsiteY5" fmla="*/ 52864 h 251460"/>
              <a:gd name="connsiteX6" fmla="*/ 267176 w 350520"/>
              <a:gd name="connsiteY6" fmla="*/ 10953 h 251460"/>
              <a:gd name="connsiteX7" fmla="*/ 350520 w 350520"/>
              <a:gd name="connsiteY7" fmla="*/ 0 h 251460"/>
              <a:gd name="connsiteX0" fmla="*/ 0 w 350520"/>
              <a:gd name="connsiteY0" fmla="*/ 251460 h 251460"/>
              <a:gd name="connsiteX1" fmla="*/ 45720 w 350520"/>
              <a:gd name="connsiteY1" fmla="*/ 198120 h 251460"/>
              <a:gd name="connsiteX2" fmla="*/ 83820 w 350520"/>
              <a:gd name="connsiteY2" fmla="*/ 179070 h 251460"/>
              <a:gd name="connsiteX3" fmla="*/ 129540 w 350520"/>
              <a:gd name="connsiteY3" fmla="*/ 137160 h 251460"/>
              <a:gd name="connsiteX4" fmla="*/ 149067 w 350520"/>
              <a:gd name="connsiteY4" fmla="*/ 93345 h 251460"/>
              <a:gd name="connsiteX5" fmla="*/ 179070 w 350520"/>
              <a:gd name="connsiteY5" fmla="*/ 52864 h 251460"/>
              <a:gd name="connsiteX6" fmla="*/ 276701 w 350520"/>
              <a:gd name="connsiteY6" fmla="*/ 20478 h 251460"/>
              <a:gd name="connsiteX7" fmla="*/ 350520 w 350520"/>
              <a:gd name="connsiteY7" fmla="*/ 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20" h="251460">
                <a:moveTo>
                  <a:pt x="0" y="251460"/>
                </a:moveTo>
                <a:cubicBezTo>
                  <a:pt x="15875" y="229235"/>
                  <a:pt x="31750" y="210185"/>
                  <a:pt x="45720" y="198120"/>
                </a:cubicBezTo>
                <a:cubicBezTo>
                  <a:pt x="59690" y="186055"/>
                  <a:pt x="69850" y="189230"/>
                  <a:pt x="83820" y="179070"/>
                </a:cubicBezTo>
                <a:cubicBezTo>
                  <a:pt x="97790" y="168910"/>
                  <a:pt x="118665" y="151448"/>
                  <a:pt x="129540" y="137160"/>
                </a:cubicBezTo>
                <a:cubicBezTo>
                  <a:pt x="140415" y="122872"/>
                  <a:pt x="140812" y="107394"/>
                  <a:pt x="149067" y="93345"/>
                </a:cubicBezTo>
                <a:cubicBezTo>
                  <a:pt x="157322" y="79296"/>
                  <a:pt x="157798" y="65008"/>
                  <a:pt x="179070" y="52864"/>
                </a:cubicBezTo>
                <a:cubicBezTo>
                  <a:pt x="200342" y="40720"/>
                  <a:pt x="248126" y="29289"/>
                  <a:pt x="276701" y="20478"/>
                </a:cubicBezTo>
                <a:cubicBezTo>
                  <a:pt x="305276" y="11667"/>
                  <a:pt x="340360" y="8890"/>
                  <a:pt x="350520" y="0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xmlns="" id="{FA4E7106-7BE3-41A3-A43A-22F8DEA61D83}"/>
              </a:ext>
            </a:extLst>
          </p:cNvPr>
          <p:cNvSpPr/>
          <p:nvPr/>
        </p:nvSpPr>
        <p:spPr>
          <a:xfrm>
            <a:off x="4934422" y="4692035"/>
            <a:ext cx="130929" cy="130929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88" name="Freeform: Shape 198">
            <a:extLst>
              <a:ext uri="{FF2B5EF4-FFF2-40B4-BE49-F238E27FC236}">
                <a16:creationId xmlns:a16="http://schemas.microsoft.com/office/drawing/2014/main" xmlns="" id="{D4E55A9E-5A86-4B0F-8C59-E25E7072F35C}"/>
              </a:ext>
            </a:extLst>
          </p:cNvPr>
          <p:cNvSpPr/>
          <p:nvPr/>
        </p:nvSpPr>
        <p:spPr>
          <a:xfrm>
            <a:off x="4693465" y="5074120"/>
            <a:ext cx="163513" cy="301625"/>
          </a:xfrm>
          <a:custGeom>
            <a:avLst/>
            <a:gdLst>
              <a:gd name="connsiteX0" fmla="*/ 165100 w 165100"/>
              <a:gd name="connsiteY0" fmla="*/ 292100 h 292100"/>
              <a:gd name="connsiteX1" fmla="*/ 95250 w 165100"/>
              <a:gd name="connsiteY1" fmla="*/ 241300 h 292100"/>
              <a:gd name="connsiteX2" fmla="*/ 82550 w 165100"/>
              <a:gd name="connsiteY2" fmla="*/ 88900 h 292100"/>
              <a:gd name="connsiteX3" fmla="*/ 0 w 165100"/>
              <a:gd name="connsiteY3" fmla="*/ 0 h 292100"/>
              <a:gd name="connsiteX0" fmla="*/ 162718 w 162718"/>
              <a:gd name="connsiteY0" fmla="*/ 301625 h 301625"/>
              <a:gd name="connsiteX1" fmla="*/ 95250 w 162718"/>
              <a:gd name="connsiteY1" fmla="*/ 241300 h 301625"/>
              <a:gd name="connsiteX2" fmla="*/ 82550 w 162718"/>
              <a:gd name="connsiteY2" fmla="*/ 88900 h 301625"/>
              <a:gd name="connsiteX3" fmla="*/ 0 w 162718"/>
              <a:gd name="connsiteY3" fmla="*/ 0 h 301625"/>
              <a:gd name="connsiteX0" fmla="*/ 162718 w 162718"/>
              <a:gd name="connsiteY0" fmla="*/ 301625 h 301625"/>
              <a:gd name="connsiteX1" fmla="*/ 102393 w 162718"/>
              <a:gd name="connsiteY1" fmla="*/ 217488 h 301625"/>
              <a:gd name="connsiteX2" fmla="*/ 82550 w 162718"/>
              <a:gd name="connsiteY2" fmla="*/ 88900 h 301625"/>
              <a:gd name="connsiteX3" fmla="*/ 0 w 162718"/>
              <a:gd name="connsiteY3" fmla="*/ 0 h 301625"/>
              <a:gd name="connsiteX0" fmla="*/ 162718 w 162718"/>
              <a:gd name="connsiteY0" fmla="*/ 301625 h 301625"/>
              <a:gd name="connsiteX1" fmla="*/ 102393 w 162718"/>
              <a:gd name="connsiteY1" fmla="*/ 217488 h 301625"/>
              <a:gd name="connsiteX2" fmla="*/ 96838 w 162718"/>
              <a:gd name="connsiteY2" fmla="*/ 69850 h 301625"/>
              <a:gd name="connsiteX3" fmla="*/ 0 w 162718"/>
              <a:gd name="connsiteY3" fmla="*/ 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18" h="301625">
                <a:moveTo>
                  <a:pt x="162718" y="301625"/>
                </a:moveTo>
                <a:cubicBezTo>
                  <a:pt x="134672" y="293158"/>
                  <a:pt x="113373" y="256117"/>
                  <a:pt x="102393" y="217488"/>
                </a:cubicBezTo>
                <a:cubicBezTo>
                  <a:pt x="91413" y="178859"/>
                  <a:pt x="113903" y="106098"/>
                  <a:pt x="96838" y="69850"/>
                </a:cubicBezTo>
                <a:cubicBezTo>
                  <a:pt x="79773" y="33602"/>
                  <a:pt x="28575" y="13758"/>
                  <a:pt x="0" y="0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974D29E0-0A28-4FFC-B089-1278E28DCA33}"/>
              </a:ext>
            </a:extLst>
          </p:cNvPr>
          <p:cNvSpPr/>
          <p:nvPr/>
        </p:nvSpPr>
        <p:spPr>
          <a:xfrm>
            <a:off x="4810390" y="5317239"/>
            <a:ext cx="130929" cy="130929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89" name="Freeform: Shape 185">
            <a:extLst>
              <a:ext uri="{FF2B5EF4-FFF2-40B4-BE49-F238E27FC236}">
                <a16:creationId xmlns:a16="http://schemas.microsoft.com/office/drawing/2014/main" xmlns="" id="{04DCA37D-C2C6-4993-AC9E-855BF4F7FC33}"/>
              </a:ext>
            </a:extLst>
          </p:cNvPr>
          <p:cNvSpPr/>
          <p:nvPr/>
        </p:nvSpPr>
        <p:spPr>
          <a:xfrm rot="279537">
            <a:off x="3342460" y="4931767"/>
            <a:ext cx="1337636" cy="177949"/>
          </a:xfrm>
          <a:custGeom>
            <a:avLst/>
            <a:gdLst>
              <a:gd name="connsiteX0" fmla="*/ 0 w 1402080"/>
              <a:gd name="connsiteY0" fmla="*/ 99646 h 246701"/>
              <a:gd name="connsiteX1" fmla="*/ 68580 w 1402080"/>
              <a:gd name="connsiteY1" fmla="*/ 84406 h 246701"/>
              <a:gd name="connsiteX2" fmla="*/ 114300 w 1402080"/>
              <a:gd name="connsiteY2" fmla="*/ 38686 h 246701"/>
              <a:gd name="connsiteX3" fmla="*/ 190500 w 1402080"/>
              <a:gd name="connsiteY3" fmla="*/ 586 h 246701"/>
              <a:gd name="connsiteX4" fmla="*/ 281940 w 1402080"/>
              <a:gd name="connsiteY4" fmla="*/ 69166 h 246701"/>
              <a:gd name="connsiteX5" fmla="*/ 350520 w 1402080"/>
              <a:gd name="connsiteY5" fmla="*/ 122506 h 246701"/>
              <a:gd name="connsiteX6" fmla="*/ 449580 w 1402080"/>
              <a:gd name="connsiteY6" fmla="*/ 145366 h 246701"/>
              <a:gd name="connsiteX7" fmla="*/ 556260 w 1402080"/>
              <a:gd name="connsiteY7" fmla="*/ 213946 h 246701"/>
              <a:gd name="connsiteX8" fmla="*/ 640080 w 1402080"/>
              <a:gd name="connsiteY8" fmla="*/ 191086 h 246701"/>
              <a:gd name="connsiteX9" fmla="*/ 708660 w 1402080"/>
              <a:gd name="connsiteY9" fmla="*/ 99646 h 246701"/>
              <a:gd name="connsiteX10" fmla="*/ 784860 w 1402080"/>
              <a:gd name="connsiteY10" fmla="*/ 130126 h 246701"/>
              <a:gd name="connsiteX11" fmla="*/ 838200 w 1402080"/>
              <a:gd name="connsiteY11" fmla="*/ 168226 h 246701"/>
              <a:gd name="connsiteX12" fmla="*/ 952500 w 1402080"/>
              <a:gd name="connsiteY12" fmla="*/ 206326 h 246701"/>
              <a:gd name="connsiteX13" fmla="*/ 1082040 w 1402080"/>
              <a:gd name="connsiteY13" fmla="*/ 244426 h 246701"/>
              <a:gd name="connsiteX14" fmla="*/ 1211580 w 1402080"/>
              <a:gd name="connsiteY14" fmla="*/ 236806 h 246701"/>
              <a:gd name="connsiteX15" fmla="*/ 1333500 w 1402080"/>
              <a:gd name="connsiteY15" fmla="*/ 191086 h 246701"/>
              <a:gd name="connsiteX16" fmla="*/ 1402080 w 1402080"/>
              <a:gd name="connsiteY16" fmla="*/ 137746 h 246701"/>
              <a:gd name="connsiteX0" fmla="*/ 0 w 1402080"/>
              <a:gd name="connsiteY0" fmla="*/ 99695 h 246750"/>
              <a:gd name="connsiteX1" fmla="*/ 71755 w 1402080"/>
              <a:gd name="connsiteY1" fmla="*/ 100330 h 246750"/>
              <a:gd name="connsiteX2" fmla="*/ 114300 w 1402080"/>
              <a:gd name="connsiteY2" fmla="*/ 38735 h 246750"/>
              <a:gd name="connsiteX3" fmla="*/ 190500 w 1402080"/>
              <a:gd name="connsiteY3" fmla="*/ 635 h 246750"/>
              <a:gd name="connsiteX4" fmla="*/ 281940 w 1402080"/>
              <a:gd name="connsiteY4" fmla="*/ 69215 h 246750"/>
              <a:gd name="connsiteX5" fmla="*/ 350520 w 1402080"/>
              <a:gd name="connsiteY5" fmla="*/ 122555 h 246750"/>
              <a:gd name="connsiteX6" fmla="*/ 449580 w 1402080"/>
              <a:gd name="connsiteY6" fmla="*/ 145415 h 246750"/>
              <a:gd name="connsiteX7" fmla="*/ 556260 w 1402080"/>
              <a:gd name="connsiteY7" fmla="*/ 213995 h 246750"/>
              <a:gd name="connsiteX8" fmla="*/ 640080 w 1402080"/>
              <a:gd name="connsiteY8" fmla="*/ 191135 h 246750"/>
              <a:gd name="connsiteX9" fmla="*/ 708660 w 1402080"/>
              <a:gd name="connsiteY9" fmla="*/ 99695 h 246750"/>
              <a:gd name="connsiteX10" fmla="*/ 784860 w 1402080"/>
              <a:gd name="connsiteY10" fmla="*/ 130175 h 246750"/>
              <a:gd name="connsiteX11" fmla="*/ 838200 w 1402080"/>
              <a:gd name="connsiteY11" fmla="*/ 168275 h 246750"/>
              <a:gd name="connsiteX12" fmla="*/ 952500 w 1402080"/>
              <a:gd name="connsiteY12" fmla="*/ 206375 h 246750"/>
              <a:gd name="connsiteX13" fmla="*/ 1082040 w 1402080"/>
              <a:gd name="connsiteY13" fmla="*/ 244475 h 246750"/>
              <a:gd name="connsiteX14" fmla="*/ 1211580 w 1402080"/>
              <a:gd name="connsiteY14" fmla="*/ 236855 h 246750"/>
              <a:gd name="connsiteX15" fmla="*/ 1333500 w 1402080"/>
              <a:gd name="connsiteY15" fmla="*/ 191135 h 246750"/>
              <a:gd name="connsiteX16" fmla="*/ 1402080 w 1402080"/>
              <a:gd name="connsiteY16" fmla="*/ 137795 h 246750"/>
              <a:gd name="connsiteX0" fmla="*/ 0 w 1402080"/>
              <a:gd name="connsiteY0" fmla="*/ 99536 h 246591"/>
              <a:gd name="connsiteX1" fmla="*/ 71755 w 1402080"/>
              <a:gd name="connsiteY1" fmla="*/ 100171 h 246591"/>
              <a:gd name="connsiteX2" fmla="*/ 130175 w 1402080"/>
              <a:gd name="connsiteY2" fmla="*/ 41751 h 246591"/>
              <a:gd name="connsiteX3" fmla="*/ 190500 w 1402080"/>
              <a:gd name="connsiteY3" fmla="*/ 476 h 246591"/>
              <a:gd name="connsiteX4" fmla="*/ 281940 w 1402080"/>
              <a:gd name="connsiteY4" fmla="*/ 69056 h 246591"/>
              <a:gd name="connsiteX5" fmla="*/ 350520 w 1402080"/>
              <a:gd name="connsiteY5" fmla="*/ 122396 h 246591"/>
              <a:gd name="connsiteX6" fmla="*/ 449580 w 1402080"/>
              <a:gd name="connsiteY6" fmla="*/ 145256 h 246591"/>
              <a:gd name="connsiteX7" fmla="*/ 556260 w 1402080"/>
              <a:gd name="connsiteY7" fmla="*/ 213836 h 246591"/>
              <a:gd name="connsiteX8" fmla="*/ 640080 w 1402080"/>
              <a:gd name="connsiteY8" fmla="*/ 190976 h 246591"/>
              <a:gd name="connsiteX9" fmla="*/ 708660 w 1402080"/>
              <a:gd name="connsiteY9" fmla="*/ 99536 h 246591"/>
              <a:gd name="connsiteX10" fmla="*/ 784860 w 1402080"/>
              <a:gd name="connsiteY10" fmla="*/ 130016 h 246591"/>
              <a:gd name="connsiteX11" fmla="*/ 838200 w 1402080"/>
              <a:gd name="connsiteY11" fmla="*/ 168116 h 246591"/>
              <a:gd name="connsiteX12" fmla="*/ 952500 w 1402080"/>
              <a:gd name="connsiteY12" fmla="*/ 206216 h 246591"/>
              <a:gd name="connsiteX13" fmla="*/ 1082040 w 1402080"/>
              <a:gd name="connsiteY13" fmla="*/ 244316 h 246591"/>
              <a:gd name="connsiteX14" fmla="*/ 1211580 w 1402080"/>
              <a:gd name="connsiteY14" fmla="*/ 236696 h 246591"/>
              <a:gd name="connsiteX15" fmla="*/ 1333500 w 1402080"/>
              <a:gd name="connsiteY15" fmla="*/ 190976 h 246591"/>
              <a:gd name="connsiteX16" fmla="*/ 1402080 w 1402080"/>
              <a:gd name="connsiteY16" fmla="*/ 137636 h 246591"/>
              <a:gd name="connsiteX0" fmla="*/ 0 w 1402080"/>
              <a:gd name="connsiteY0" fmla="*/ 121589 h 268644"/>
              <a:gd name="connsiteX1" fmla="*/ 71755 w 1402080"/>
              <a:gd name="connsiteY1" fmla="*/ 122224 h 268644"/>
              <a:gd name="connsiteX2" fmla="*/ 130175 w 1402080"/>
              <a:gd name="connsiteY2" fmla="*/ 63804 h 268644"/>
              <a:gd name="connsiteX3" fmla="*/ 212725 w 1402080"/>
              <a:gd name="connsiteY3" fmla="*/ 304 h 268644"/>
              <a:gd name="connsiteX4" fmla="*/ 281940 w 1402080"/>
              <a:gd name="connsiteY4" fmla="*/ 91109 h 268644"/>
              <a:gd name="connsiteX5" fmla="*/ 350520 w 1402080"/>
              <a:gd name="connsiteY5" fmla="*/ 144449 h 268644"/>
              <a:gd name="connsiteX6" fmla="*/ 449580 w 1402080"/>
              <a:gd name="connsiteY6" fmla="*/ 167309 h 268644"/>
              <a:gd name="connsiteX7" fmla="*/ 556260 w 1402080"/>
              <a:gd name="connsiteY7" fmla="*/ 235889 h 268644"/>
              <a:gd name="connsiteX8" fmla="*/ 640080 w 1402080"/>
              <a:gd name="connsiteY8" fmla="*/ 213029 h 268644"/>
              <a:gd name="connsiteX9" fmla="*/ 708660 w 1402080"/>
              <a:gd name="connsiteY9" fmla="*/ 121589 h 268644"/>
              <a:gd name="connsiteX10" fmla="*/ 784860 w 1402080"/>
              <a:gd name="connsiteY10" fmla="*/ 152069 h 268644"/>
              <a:gd name="connsiteX11" fmla="*/ 838200 w 1402080"/>
              <a:gd name="connsiteY11" fmla="*/ 190169 h 268644"/>
              <a:gd name="connsiteX12" fmla="*/ 952500 w 1402080"/>
              <a:gd name="connsiteY12" fmla="*/ 228269 h 268644"/>
              <a:gd name="connsiteX13" fmla="*/ 1082040 w 1402080"/>
              <a:gd name="connsiteY13" fmla="*/ 266369 h 268644"/>
              <a:gd name="connsiteX14" fmla="*/ 1211580 w 1402080"/>
              <a:gd name="connsiteY14" fmla="*/ 258749 h 268644"/>
              <a:gd name="connsiteX15" fmla="*/ 1333500 w 1402080"/>
              <a:gd name="connsiteY15" fmla="*/ 213029 h 268644"/>
              <a:gd name="connsiteX16" fmla="*/ 1402080 w 1402080"/>
              <a:gd name="connsiteY16" fmla="*/ 159689 h 268644"/>
              <a:gd name="connsiteX0" fmla="*/ 0 w 1402080"/>
              <a:gd name="connsiteY0" fmla="*/ 121982 h 269037"/>
              <a:gd name="connsiteX1" fmla="*/ 71755 w 1402080"/>
              <a:gd name="connsiteY1" fmla="*/ 122617 h 269037"/>
              <a:gd name="connsiteX2" fmla="*/ 130175 w 1402080"/>
              <a:gd name="connsiteY2" fmla="*/ 64197 h 269037"/>
              <a:gd name="connsiteX3" fmla="*/ 212725 w 1402080"/>
              <a:gd name="connsiteY3" fmla="*/ 697 h 269037"/>
              <a:gd name="connsiteX4" fmla="*/ 275590 w 1402080"/>
              <a:gd name="connsiteY4" fmla="*/ 107377 h 269037"/>
              <a:gd name="connsiteX5" fmla="*/ 350520 w 1402080"/>
              <a:gd name="connsiteY5" fmla="*/ 144842 h 269037"/>
              <a:gd name="connsiteX6" fmla="*/ 449580 w 1402080"/>
              <a:gd name="connsiteY6" fmla="*/ 167702 h 269037"/>
              <a:gd name="connsiteX7" fmla="*/ 556260 w 1402080"/>
              <a:gd name="connsiteY7" fmla="*/ 236282 h 269037"/>
              <a:gd name="connsiteX8" fmla="*/ 640080 w 1402080"/>
              <a:gd name="connsiteY8" fmla="*/ 213422 h 269037"/>
              <a:gd name="connsiteX9" fmla="*/ 708660 w 1402080"/>
              <a:gd name="connsiteY9" fmla="*/ 121982 h 269037"/>
              <a:gd name="connsiteX10" fmla="*/ 784860 w 1402080"/>
              <a:gd name="connsiteY10" fmla="*/ 152462 h 269037"/>
              <a:gd name="connsiteX11" fmla="*/ 838200 w 1402080"/>
              <a:gd name="connsiteY11" fmla="*/ 190562 h 269037"/>
              <a:gd name="connsiteX12" fmla="*/ 952500 w 1402080"/>
              <a:gd name="connsiteY12" fmla="*/ 228662 h 269037"/>
              <a:gd name="connsiteX13" fmla="*/ 1082040 w 1402080"/>
              <a:gd name="connsiteY13" fmla="*/ 266762 h 269037"/>
              <a:gd name="connsiteX14" fmla="*/ 1211580 w 1402080"/>
              <a:gd name="connsiteY14" fmla="*/ 259142 h 269037"/>
              <a:gd name="connsiteX15" fmla="*/ 1333500 w 1402080"/>
              <a:gd name="connsiteY15" fmla="*/ 213422 h 269037"/>
              <a:gd name="connsiteX16" fmla="*/ 1402080 w 1402080"/>
              <a:gd name="connsiteY16" fmla="*/ 160082 h 269037"/>
              <a:gd name="connsiteX0" fmla="*/ 0 w 1402080"/>
              <a:gd name="connsiteY0" fmla="*/ 121982 h 269037"/>
              <a:gd name="connsiteX1" fmla="*/ 71755 w 1402080"/>
              <a:gd name="connsiteY1" fmla="*/ 122617 h 269037"/>
              <a:gd name="connsiteX2" fmla="*/ 130175 w 1402080"/>
              <a:gd name="connsiteY2" fmla="*/ 64197 h 269037"/>
              <a:gd name="connsiteX3" fmla="*/ 212725 w 1402080"/>
              <a:gd name="connsiteY3" fmla="*/ 697 h 269037"/>
              <a:gd name="connsiteX4" fmla="*/ 275590 w 1402080"/>
              <a:gd name="connsiteY4" fmla="*/ 107377 h 269037"/>
              <a:gd name="connsiteX5" fmla="*/ 356870 w 1402080"/>
              <a:gd name="connsiteY5" fmla="*/ 192467 h 269037"/>
              <a:gd name="connsiteX6" fmla="*/ 449580 w 1402080"/>
              <a:gd name="connsiteY6" fmla="*/ 167702 h 269037"/>
              <a:gd name="connsiteX7" fmla="*/ 556260 w 1402080"/>
              <a:gd name="connsiteY7" fmla="*/ 236282 h 269037"/>
              <a:gd name="connsiteX8" fmla="*/ 640080 w 1402080"/>
              <a:gd name="connsiteY8" fmla="*/ 213422 h 269037"/>
              <a:gd name="connsiteX9" fmla="*/ 708660 w 1402080"/>
              <a:gd name="connsiteY9" fmla="*/ 121982 h 269037"/>
              <a:gd name="connsiteX10" fmla="*/ 784860 w 1402080"/>
              <a:gd name="connsiteY10" fmla="*/ 152462 h 269037"/>
              <a:gd name="connsiteX11" fmla="*/ 838200 w 1402080"/>
              <a:gd name="connsiteY11" fmla="*/ 190562 h 269037"/>
              <a:gd name="connsiteX12" fmla="*/ 952500 w 1402080"/>
              <a:gd name="connsiteY12" fmla="*/ 228662 h 269037"/>
              <a:gd name="connsiteX13" fmla="*/ 1082040 w 1402080"/>
              <a:gd name="connsiteY13" fmla="*/ 266762 h 269037"/>
              <a:gd name="connsiteX14" fmla="*/ 1211580 w 1402080"/>
              <a:gd name="connsiteY14" fmla="*/ 259142 h 269037"/>
              <a:gd name="connsiteX15" fmla="*/ 1333500 w 1402080"/>
              <a:gd name="connsiteY15" fmla="*/ 213422 h 269037"/>
              <a:gd name="connsiteX16" fmla="*/ 1402080 w 1402080"/>
              <a:gd name="connsiteY16" fmla="*/ 160082 h 269037"/>
              <a:gd name="connsiteX0" fmla="*/ 0 w 1402080"/>
              <a:gd name="connsiteY0" fmla="*/ 121590 h 268645"/>
              <a:gd name="connsiteX1" fmla="*/ 71755 w 1402080"/>
              <a:gd name="connsiteY1" fmla="*/ 122225 h 268645"/>
              <a:gd name="connsiteX2" fmla="*/ 130175 w 1402080"/>
              <a:gd name="connsiteY2" fmla="*/ 63805 h 268645"/>
              <a:gd name="connsiteX3" fmla="*/ 212725 w 1402080"/>
              <a:gd name="connsiteY3" fmla="*/ 305 h 268645"/>
              <a:gd name="connsiteX4" fmla="*/ 291465 w 1402080"/>
              <a:gd name="connsiteY4" fmla="*/ 91110 h 268645"/>
              <a:gd name="connsiteX5" fmla="*/ 356870 w 1402080"/>
              <a:gd name="connsiteY5" fmla="*/ 192075 h 268645"/>
              <a:gd name="connsiteX6" fmla="*/ 449580 w 1402080"/>
              <a:gd name="connsiteY6" fmla="*/ 167310 h 268645"/>
              <a:gd name="connsiteX7" fmla="*/ 556260 w 1402080"/>
              <a:gd name="connsiteY7" fmla="*/ 235890 h 268645"/>
              <a:gd name="connsiteX8" fmla="*/ 640080 w 1402080"/>
              <a:gd name="connsiteY8" fmla="*/ 213030 h 268645"/>
              <a:gd name="connsiteX9" fmla="*/ 708660 w 1402080"/>
              <a:gd name="connsiteY9" fmla="*/ 121590 h 268645"/>
              <a:gd name="connsiteX10" fmla="*/ 784860 w 1402080"/>
              <a:gd name="connsiteY10" fmla="*/ 152070 h 268645"/>
              <a:gd name="connsiteX11" fmla="*/ 838200 w 1402080"/>
              <a:gd name="connsiteY11" fmla="*/ 190170 h 268645"/>
              <a:gd name="connsiteX12" fmla="*/ 952500 w 1402080"/>
              <a:gd name="connsiteY12" fmla="*/ 228270 h 268645"/>
              <a:gd name="connsiteX13" fmla="*/ 1082040 w 1402080"/>
              <a:gd name="connsiteY13" fmla="*/ 266370 h 268645"/>
              <a:gd name="connsiteX14" fmla="*/ 1211580 w 1402080"/>
              <a:gd name="connsiteY14" fmla="*/ 258750 h 268645"/>
              <a:gd name="connsiteX15" fmla="*/ 1333500 w 1402080"/>
              <a:gd name="connsiteY15" fmla="*/ 213030 h 268645"/>
              <a:gd name="connsiteX16" fmla="*/ 1402080 w 1402080"/>
              <a:gd name="connsiteY16" fmla="*/ 159690 h 268645"/>
              <a:gd name="connsiteX0" fmla="*/ 0 w 1402080"/>
              <a:gd name="connsiteY0" fmla="*/ 121590 h 268645"/>
              <a:gd name="connsiteX1" fmla="*/ 71755 w 1402080"/>
              <a:gd name="connsiteY1" fmla="*/ 122225 h 268645"/>
              <a:gd name="connsiteX2" fmla="*/ 130175 w 1402080"/>
              <a:gd name="connsiteY2" fmla="*/ 63805 h 268645"/>
              <a:gd name="connsiteX3" fmla="*/ 212725 w 1402080"/>
              <a:gd name="connsiteY3" fmla="*/ 305 h 268645"/>
              <a:gd name="connsiteX4" fmla="*/ 291465 w 1402080"/>
              <a:gd name="connsiteY4" fmla="*/ 91110 h 268645"/>
              <a:gd name="connsiteX5" fmla="*/ 369570 w 1402080"/>
              <a:gd name="connsiteY5" fmla="*/ 163500 h 268645"/>
              <a:gd name="connsiteX6" fmla="*/ 449580 w 1402080"/>
              <a:gd name="connsiteY6" fmla="*/ 167310 h 268645"/>
              <a:gd name="connsiteX7" fmla="*/ 556260 w 1402080"/>
              <a:gd name="connsiteY7" fmla="*/ 235890 h 268645"/>
              <a:gd name="connsiteX8" fmla="*/ 640080 w 1402080"/>
              <a:gd name="connsiteY8" fmla="*/ 213030 h 268645"/>
              <a:gd name="connsiteX9" fmla="*/ 708660 w 1402080"/>
              <a:gd name="connsiteY9" fmla="*/ 121590 h 268645"/>
              <a:gd name="connsiteX10" fmla="*/ 784860 w 1402080"/>
              <a:gd name="connsiteY10" fmla="*/ 152070 h 268645"/>
              <a:gd name="connsiteX11" fmla="*/ 838200 w 1402080"/>
              <a:gd name="connsiteY11" fmla="*/ 190170 h 268645"/>
              <a:gd name="connsiteX12" fmla="*/ 952500 w 1402080"/>
              <a:gd name="connsiteY12" fmla="*/ 228270 h 268645"/>
              <a:gd name="connsiteX13" fmla="*/ 1082040 w 1402080"/>
              <a:gd name="connsiteY13" fmla="*/ 266370 h 268645"/>
              <a:gd name="connsiteX14" fmla="*/ 1211580 w 1402080"/>
              <a:gd name="connsiteY14" fmla="*/ 258750 h 268645"/>
              <a:gd name="connsiteX15" fmla="*/ 1333500 w 1402080"/>
              <a:gd name="connsiteY15" fmla="*/ 213030 h 268645"/>
              <a:gd name="connsiteX16" fmla="*/ 1402080 w 1402080"/>
              <a:gd name="connsiteY16" fmla="*/ 159690 h 268645"/>
              <a:gd name="connsiteX0" fmla="*/ 0 w 1402080"/>
              <a:gd name="connsiteY0" fmla="*/ 121590 h 268645"/>
              <a:gd name="connsiteX1" fmla="*/ 71755 w 1402080"/>
              <a:gd name="connsiteY1" fmla="*/ 122225 h 268645"/>
              <a:gd name="connsiteX2" fmla="*/ 130175 w 1402080"/>
              <a:gd name="connsiteY2" fmla="*/ 63805 h 268645"/>
              <a:gd name="connsiteX3" fmla="*/ 212725 w 1402080"/>
              <a:gd name="connsiteY3" fmla="*/ 305 h 268645"/>
              <a:gd name="connsiteX4" fmla="*/ 291465 w 1402080"/>
              <a:gd name="connsiteY4" fmla="*/ 91110 h 268645"/>
              <a:gd name="connsiteX5" fmla="*/ 369570 w 1402080"/>
              <a:gd name="connsiteY5" fmla="*/ 163500 h 268645"/>
              <a:gd name="connsiteX6" fmla="*/ 468630 w 1402080"/>
              <a:gd name="connsiteY6" fmla="*/ 138735 h 268645"/>
              <a:gd name="connsiteX7" fmla="*/ 556260 w 1402080"/>
              <a:gd name="connsiteY7" fmla="*/ 235890 h 268645"/>
              <a:gd name="connsiteX8" fmla="*/ 640080 w 1402080"/>
              <a:gd name="connsiteY8" fmla="*/ 213030 h 268645"/>
              <a:gd name="connsiteX9" fmla="*/ 708660 w 1402080"/>
              <a:gd name="connsiteY9" fmla="*/ 121590 h 268645"/>
              <a:gd name="connsiteX10" fmla="*/ 784860 w 1402080"/>
              <a:gd name="connsiteY10" fmla="*/ 152070 h 268645"/>
              <a:gd name="connsiteX11" fmla="*/ 838200 w 1402080"/>
              <a:gd name="connsiteY11" fmla="*/ 190170 h 268645"/>
              <a:gd name="connsiteX12" fmla="*/ 952500 w 1402080"/>
              <a:gd name="connsiteY12" fmla="*/ 228270 h 268645"/>
              <a:gd name="connsiteX13" fmla="*/ 1082040 w 1402080"/>
              <a:gd name="connsiteY13" fmla="*/ 266370 h 268645"/>
              <a:gd name="connsiteX14" fmla="*/ 1211580 w 1402080"/>
              <a:gd name="connsiteY14" fmla="*/ 258750 h 268645"/>
              <a:gd name="connsiteX15" fmla="*/ 1333500 w 1402080"/>
              <a:gd name="connsiteY15" fmla="*/ 213030 h 268645"/>
              <a:gd name="connsiteX16" fmla="*/ 1402080 w 1402080"/>
              <a:gd name="connsiteY16" fmla="*/ 159690 h 268645"/>
              <a:gd name="connsiteX0" fmla="*/ 0 w 1402080"/>
              <a:gd name="connsiteY0" fmla="*/ 121590 h 268645"/>
              <a:gd name="connsiteX1" fmla="*/ 71755 w 1402080"/>
              <a:gd name="connsiteY1" fmla="*/ 122225 h 268645"/>
              <a:gd name="connsiteX2" fmla="*/ 130175 w 1402080"/>
              <a:gd name="connsiteY2" fmla="*/ 63805 h 268645"/>
              <a:gd name="connsiteX3" fmla="*/ 212725 w 1402080"/>
              <a:gd name="connsiteY3" fmla="*/ 305 h 268645"/>
              <a:gd name="connsiteX4" fmla="*/ 291465 w 1402080"/>
              <a:gd name="connsiteY4" fmla="*/ 91110 h 268645"/>
              <a:gd name="connsiteX5" fmla="*/ 369570 w 1402080"/>
              <a:gd name="connsiteY5" fmla="*/ 163500 h 268645"/>
              <a:gd name="connsiteX6" fmla="*/ 468630 w 1402080"/>
              <a:gd name="connsiteY6" fmla="*/ 138735 h 268645"/>
              <a:gd name="connsiteX7" fmla="*/ 553085 w 1402080"/>
              <a:gd name="connsiteY7" fmla="*/ 124765 h 268645"/>
              <a:gd name="connsiteX8" fmla="*/ 640080 w 1402080"/>
              <a:gd name="connsiteY8" fmla="*/ 213030 h 268645"/>
              <a:gd name="connsiteX9" fmla="*/ 708660 w 1402080"/>
              <a:gd name="connsiteY9" fmla="*/ 121590 h 268645"/>
              <a:gd name="connsiteX10" fmla="*/ 784860 w 1402080"/>
              <a:gd name="connsiteY10" fmla="*/ 152070 h 268645"/>
              <a:gd name="connsiteX11" fmla="*/ 838200 w 1402080"/>
              <a:gd name="connsiteY11" fmla="*/ 190170 h 268645"/>
              <a:gd name="connsiteX12" fmla="*/ 952500 w 1402080"/>
              <a:gd name="connsiteY12" fmla="*/ 228270 h 268645"/>
              <a:gd name="connsiteX13" fmla="*/ 1082040 w 1402080"/>
              <a:gd name="connsiteY13" fmla="*/ 266370 h 268645"/>
              <a:gd name="connsiteX14" fmla="*/ 1211580 w 1402080"/>
              <a:gd name="connsiteY14" fmla="*/ 258750 h 268645"/>
              <a:gd name="connsiteX15" fmla="*/ 1333500 w 1402080"/>
              <a:gd name="connsiteY15" fmla="*/ 213030 h 268645"/>
              <a:gd name="connsiteX16" fmla="*/ 1402080 w 1402080"/>
              <a:gd name="connsiteY16" fmla="*/ 159690 h 268645"/>
              <a:gd name="connsiteX0" fmla="*/ 0 w 1402080"/>
              <a:gd name="connsiteY0" fmla="*/ 121590 h 268645"/>
              <a:gd name="connsiteX1" fmla="*/ 71755 w 1402080"/>
              <a:gd name="connsiteY1" fmla="*/ 122225 h 268645"/>
              <a:gd name="connsiteX2" fmla="*/ 130175 w 1402080"/>
              <a:gd name="connsiteY2" fmla="*/ 63805 h 268645"/>
              <a:gd name="connsiteX3" fmla="*/ 212725 w 1402080"/>
              <a:gd name="connsiteY3" fmla="*/ 305 h 268645"/>
              <a:gd name="connsiteX4" fmla="*/ 291465 w 1402080"/>
              <a:gd name="connsiteY4" fmla="*/ 91110 h 268645"/>
              <a:gd name="connsiteX5" fmla="*/ 369570 w 1402080"/>
              <a:gd name="connsiteY5" fmla="*/ 163500 h 268645"/>
              <a:gd name="connsiteX6" fmla="*/ 468630 w 1402080"/>
              <a:gd name="connsiteY6" fmla="*/ 138735 h 268645"/>
              <a:gd name="connsiteX7" fmla="*/ 553085 w 1402080"/>
              <a:gd name="connsiteY7" fmla="*/ 124765 h 268645"/>
              <a:gd name="connsiteX8" fmla="*/ 640080 w 1402080"/>
              <a:gd name="connsiteY8" fmla="*/ 213030 h 268645"/>
              <a:gd name="connsiteX9" fmla="*/ 730885 w 1402080"/>
              <a:gd name="connsiteY9" fmla="*/ 156515 h 268645"/>
              <a:gd name="connsiteX10" fmla="*/ 784860 w 1402080"/>
              <a:gd name="connsiteY10" fmla="*/ 152070 h 268645"/>
              <a:gd name="connsiteX11" fmla="*/ 838200 w 1402080"/>
              <a:gd name="connsiteY11" fmla="*/ 190170 h 268645"/>
              <a:gd name="connsiteX12" fmla="*/ 952500 w 1402080"/>
              <a:gd name="connsiteY12" fmla="*/ 228270 h 268645"/>
              <a:gd name="connsiteX13" fmla="*/ 1082040 w 1402080"/>
              <a:gd name="connsiteY13" fmla="*/ 266370 h 268645"/>
              <a:gd name="connsiteX14" fmla="*/ 1211580 w 1402080"/>
              <a:gd name="connsiteY14" fmla="*/ 258750 h 268645"/>
              <a:gd name="connsiteX15" fmla="*/ 1333500 w 1402080"/>
              <a:gd name="connsiteY15" fmla="*/ 213030 h 268645"/>
              <a:gd name="connsiteX16" fmla="*/ 1402080 w 1402080"/>
              <a:gd name="connsiteY16" fmla="*/ 159690 h 268645"/>
              <a:gd name="connsiteX0" fmla="*/ 0 w 1402080"/>
              <a:gd name="connsiteY0" fmla="*/ 121590 h 268645"/>
              <a:gd name="connsiteX1" fmla="*/ 71755 w 1402080"/>
              <a:gd name="connsiteY1" fmla="*/ 122225 h 268645"/>
              <a:gd name="connsiteX2" fmla="*/ 130175 w 1402080"/>
              <a:gd name="connsiteY2" fmla="*/ 63805 h 268645"/>
              <a:gd name="connsiteX3" fmla="*/ 212725 w 1402080"/>
              <a:gd name="connsiteY3" fmla="*/ 305 h 268645"/>
              <a:gd name="connsiteX4" fmla="*/ 291465 w 1402080"/>
              <a:gd name="connsiteY4" fmla="*/ 91110 h 268645"/>
              <a:gd name="connsiteX5" fmla="*/ 369570 w 1402080"/>
              <a:gd name="connsiteY5" fmla="*/ 163500 h 268645"/>
              <a:gd name="connsiteX6" fmla="*/ 468630 w 1402080"/>
              <a:gd name="connsiteY6" fmla="*/ 138735 h 268645"/>
              <a:gd name="connsiteX7" fmla="*/ 553085 w 1402080"/>
              <a:gd name="connsiteY7" fmla="*/ 124765 h 268645"/>
              <a:gd name="connsiteX8" fmla="*/ 640080 w 1402080"/>
              <a:gd name="connsiteY8" fmla="*/ 213030 h 268645"/>
              <a:gd name="connsiteX9" fmla="*/ 730885 w 1402080"/>
              <a:gd name="connsiteY9" fmla="*/ 156515 h 268645"/>
              <a:gd name="connsiteX10" fmla="*/ 784860 w 1402080"/>
              <a:gd name="connsiteY10" fmla="*/ 167945 h 268645"/>
              <a:gd name="connsiteX11" fmla="*/ 838200 w 1402080"/>
              <a:gd name="connsiteY11" fmla="*/ 190170 h 268645"/>
              <a:gd name="connsiteX12" fmla="*/ 952500 w 1402080"/>
              <a:gd name="connsiteY12" fmla="*/ 228270 h 268645"/>
              <a:gd name="connsiteX13" fmla="*/ 1082040 w 1402080"/>
              <a:gd name="connsiteY13" fmla="*/ 266370 h 268645"/>
              <a:gd name="connsiteX14" fmla="*/ 1211580 w 1402080"/>
              <a:gd name="connsiteY14" fmla="*/ 258750 h 268645"/>
              <a:gd name="connsiteX15" fmla="*/ 1333500 w 1402080"/>
              <a:gd name="connsiteY15" fmla="*/ 213030 h 268645"/>
              <a:gd name="connsiteX16" fmla="*/ 1402080 w 1402080"/>
              <a:gd name="connsiteY16" fmla="*/ 159690 h 268645"/>
              <a:gd name="connsiteX0" fmla="*/ 0 w 1402080"/>
              <a:gd name="connsiteY0" fmla="*/ 121590 h 267479"/>
              <a:gd name="connsiteX1" fmla="*/ 71755 w 1402080"/>
              <a:gd name="connsiteY1" fmla="*/ 122225 h 267479"/>
              <a:gd name="connsiteX2" fmla="*/ 130175 w 1402080"/>
              <a:gd name="connsiteY2" fmla="*/ 63805 h 267479"/>
              <a:gd name="connsiteX3" fmla="*/ 212725 w 1402080"/>
              <a:gd name="connsiteY3" fmla="*/ 305 h 267479"/>
              <a:gd name="connsiteX4" fmla="*/ 291465 w 1402080"/>
              <a:gd name="connsiteY4" fmla="*/ 91110 h 267479"/>
              <a:gd name="connsiteX5" fmla="*/ 369570 w 1402080"/>
              <a:gd name="connsiteY5" fmla="*/ 163500 h 267479"/>
              <a:gd name="connsiteX6" fmla="*/ 468630 w 1402080"/>
              <a:gd name="connsiteY6" fmla="*/ 138735 h 267479"/>
              <a:gd name="connsiteX7" fmla="*/ 553085 w 1402080"/>
              <a:gd name="connsiteY7" fmla="*/ 124765 h 267479"/>
              <a:gd name="connsiteX8" fmla="*/ 640080 w 1402080"/>
              <a:gd name="connsiteY8" fmla="*/ 213030 h 267479"/>
              <a:gd name="connsiteX9" fmla="*/ 730885 w 1402080"/>
              <a:gd name="connsiteY9" fmla="*/ 156515 h 267479"/>
              <a:gd name="connsiteX10" fmla="*/ 784860 w 1402080"/>
              <a:gd name="connsiteY10" fmla="*/ 167945 h 267479"/>
              <a:gd name="connsiteX11" fmla="*/ 838200 w 1402080"/>
              <a:gd name="connsiteY11" fmla="*/ 190170 h 267479"/>
              <a:gd name="connsiteX12" fmla="*/ 930275 w 1402080"/>
              <a:gd name="connsiteY12" fmla="*/ 244145 h 267479"/>
              <a:gd name="connsiteX13" fmla="*/ 1082040 w 1402080"/>
              <a:gd name="connsiteY13" fmla="*/ 266370 h 267479"/>
              <a:gd name="connsiteX14" fmla="*/ 1211580 w 1402080"/>
              <a:gd name="connsiteY14" fmla="*/ 258750 h 267479"/>
              <a:gd name="connsiteX15" fmla="*/ 1333500 w 1402080"/>
              <a:gd name="connsiteY15" fmla="*/ 213030 h 267479"/>
              <a:gd name="connsiteX16" fmla="*/ 1402080 w 1402080"/>
              <a:gd name="connsiteY16" fmla="*/ 159690 h 267479"/>
              <a:gd name="connsiteX0" fmla="*/ 0 w 1402080"/>
              <a:gd name="connsiteY0" fmla="*/ 121590 h 258985"/>
              <a:gd name="connsiteX1" fmla="*/ 71755 w 1402080"/>
              <a:gd name="connsiteY1" fmla="*/ 122225 h 258985"/>
              <a:gd name="connsiteX2" fmla="*/ 130175 w 1402080"/>
              <a:gd name="connsiteY2" fmla="*/ 63805 h 258985"/>
              <a:gd name="connsiteX3" fmla="*/ 212725 w 1402080"/>
              <a:gd name="connsiteY3" fmla="*/ 305 h 258985"/>
              <a:gd name="connsiteX4" fmla="*/ 291465 w 1402080"/>
              <a:gd name="connsiteY4" fmla="*/ 91110 h 258985"/>
              <a:gd name="connsiteX5" fmla="*/ 369570 w 1402080"/>
              <a:gd name="connsiteY5" fmla="*/ 163500 h 258985"/>
              <a:gd name="connsiteX6" fmla="*/ 468630 w 1402080"/>
              <a:gd name="connsiteY6" fmla="*/ 138735 h 258985"/>
              <a:gd name="connsiteX7" fmla="*/ 553085 w 1402080"/>
              <a:gd name="connsiteY7" fmla="*/ 124765 h 258985"/>
              <a:gd name="connsiteX8" fmla="*/ 640080 w 1402080"/>
              <a:gd name="connsiteY8" fmla="*/ 213030 h 258985"/>
              <a:gd name="connsiteX9" fmla="*/ 730885 w 1402080"/>
              <a:gd name="connsiteY9" fmla="*/ 156515 h 258985"/>
              <a:gd name="connsiteX10" fmla="*/ 784860 w 1402080"/>
              <a:gd name="connsiteY10" fmla="*/ 167945 h 258985"/>
              <a:gd name="connsiteX11" fmla="*/ 838200 w 1402080"/>
              <a:gd name="connsiteY11" fmla="*/ 190170 h 258985"/>
              <a:gd name="connsiteX12" fmla="*/ 930275 w 1402080"/>
              <a:gd name="connsiteY12" fmla="*/ 244145 h 258985"/>
              <a:gd name="connsiteX13" fmla="*/ 1091565 w 1402080"/>
              <a:gd name="connsiteY13" fmla="*/ 231445 h 258985"/>
              <a:gd name="connsiteX14" fmla="*/ 1211580 w 1402080"/>
              <a:gd name="connsiteY14" fmla="*/ 258750 h 258985"/>
              <a:gd name="connsiteX15" fmla="*/ 1333500 w 1402080"/>
              <a:gd name="connsiteY15" fmla="*/ 213030 h 258985"/>
              <a:gd name="connsiteX16" fmla="*/ 1402080 w 1402080"/>
              <a:gd name="connsiteY16" fmla="*/ 159690 h 258985"/>
              <a:gd name="connsiteX0" fmla="*/ 0 w 1402080"/>
              <a:gd name="connsiteY0" fmla="*/ 121590 h 259460"/>
              <a:gd name="connsiteX1" fmla="*/ 71755 w 1402080"/>
              <a:gd name="connsiteY1" fmla="*/ 122225 h 259460"/>
              <a:gd name="connsiteX2" fmla="*/ 130175 w 1402080"/>
              <a:gd name="connsiteY2" fmla="*/ 63805 h 259460"/>
              <a:gd name="connsiteX3" fmla="*/ 212725 w 1402080"/>
              <a:gd name="connsiteY3" fmla="*/ 305 h 259460"/>
              <a:gd name="connsiteX4" fmla="*/ 291465 w 1402080"/>
              <a:gd name="connsiteY4" fmla="*/ 91110 h 259460"/>
              <a:gd name="connsiteX5" fmla="*/ 369570 w 1402080"/>
              <a:gd name="connsiteY5" fmla="*/ 163500 h 259460"/>
              <a:gd name="connsiteX6" fmla="*/ 468630 w 1402080"/>
              <a:gd name="connsiteY6" fmla="*/ 138735 h 259460"/>
              <a:gd name="connsiteX7" fmla="*/ 553085 w 1402080"/>
              <a:gd name="connsiteY7" fmla="*/ 124765 h 259460"/>
              <a:gd name="connsiteX8" fmla="*/ 640080 w 1402080"/>
              <a:gd name="connsiteY8" fmla="*/ 213030 h 259460"/>
              <a:gd name="connsiteX9" fmla="*/ 730885 w 1402080"/>
              <a:gd name="connsiteY9" fmla="*/ 156515 h 259460"/>
              <a:gd name="connsiteX10" fmla="*/ 784860 w 1402080"/>
              <a:gd name="connsiteY10" fmla="*/ 167945 h 259460"/>
              <a:gd name="connsiteX11" fmla="*/ 838200 w 1402080"/>
              <a:gd name="connsiteY11" fmla="*/ 190170 h 259460"/>
              <a:gd name="connsiteX12" fmla="*/ 930275 w 1402080"/>
              <a:gd name="connsiteY12" fmla="*/ 244145 h 259460"/>
              <a:gd name="connsiteX13" fmla="*/ 1091565 w 1402080"/>
              <a:gd name="connsiteY13" fmla="*/ 231445 h 259460"/>
              <a:gd name="connsiteX14" fmla="*/ 1211580 w 1402080"/>
              <a:gd name="connsiteY14" fmla="*/ 258750 h 259460"/>
              <a:gd name="connsiteX15" fmla="*/ 1333500 w 1402080"/>
              <a:gd name="connsiteY15" fmla="*/ 197155 h 259460"/>
              <a:gd name="connsiteX16" fmla="*/ 1402080 w 1402080"/>
              <a:gd name="connsiteY16" fmla="*/ 159690 h 259460"/>
              <a:gd name="connsiteX0" fmla="*/ 0 w 1402080"/>
              <a:gd name="connsiteY0" fmla="*/ 121590 h 258857"/>
              <a:gd name="connsiteX1" fmla="*/ 71755 w 1402080"/>
              <a:gd name="connsiteY1" fmla="*/ 122225 h 258857"/>
              <a:gd name="connsiteX2" fmla="*/ 130175 w 1402080"/>
              <a:gd name="connsiteY2" fmla="*/ 63805 h 258857"/>
              <a:gd name="connsiteX3" fmla="*/ 212725 w 1402080"/>
              <a:gd name="connsiteY3" fmla="*/ 305 h 258857"/>
              <a:gd name="connsiteX4" fmla="*/ 291465 w 1402080"/>
              <a:gd name="connsiteY4" fmla="*/ 91110 h 258857"/>
              <a:gd name="connsiteX5" fmla="*/ 369570 w 1402080"/>
              <a:gd name="connsiteY5" fmla="*/ 163500 h 258857"/>
              <a:gd name="connsiteX6" fmla="*/ 468630 w 1402080"/>
              <a:gd name="connsiteY6" fmla="*/ 138735 h 258857"/>
              <a:gd name="connsiteX7" fmla="*/ 553085 w 1402080"/>
              <a:gd name="connsiteY7" fmla="*/ 124765 h 258857"/>
              <a:gd name="connsiteX8" fmla="*/ 640080 w 1402080"/>
              <a:gd name="connsiteY8" fmla="*/ 213030 h 258857"/>
              <a:gd name="connsiteX9" fmla="*/ 730885 w 1402080"/>
              <a:gd name="connsiteY9" fmla="*/ 156515 h 258857"/>
              <a:gd name="connsiteX10" fmla="*/ 784860 w 1402080"/>
              <a:gd name="connsiteY10" fmla="*/ 167945 h 258857"/>
              <a:gd name="connsiteX11" fmla="*/ 838200 w 1402080"/>
              <a:gd name="connsiteY11" fmla="*/ 190170 h 258857"/>
              <a:gd name="connsiteX12" fmla="*/ 930275 w 1402080"/>
              <a:gd name="connsiteY12" fmla="*/ 244145 h 258857"/>
              <a:gd name="connsiteX13" fmla="*/ 1091565 w 1402080"/>
              <a:gd name="connsiteY13" fmla="*/ 231445 h 258857"/>
              <a:gd name="connsiteX14" fmla="*/ 1211580 w 1402080"/>
              <a:gd name="connsiteY14" fmla="*/ 258750 h 258857"/>
              <a:gd name="connsiteX15" fmla="*/ 1339850 w 1402080"/>
              <a:gd name="connsiteY15" fmla="*/ 219380 h 258857"/>
              <a:gd name="connsiteX16" fmla="*/ 1402080 w 1402080"/>
              <a:gd name="connsiteY16" fmla="*/ 159690 h 258857"/>
              <a:gd name="connsiteX0" fmla="*/ 0 w 1402080"/>
              <a:gd name="connsiteY0" fmla="*/ 121590 h 258857"/>
              <a:gd name="connsiteX1" fmla="*/ 71755 w 1402080"/>
              <a:gd name="connsiteY1" fmla="*/ 122225 h 258857"/>
              <a:gd name="connsiteX2" fmla="*/ 130175 w 1402080"/>
              <a:gd name="connsiteY2" fmla="*/ 63805 h 258857"/>
              <a:gd name="connsiteX3" fmla="*/ 212725 w 1402080"/>
              <a:gd name="connsiteY3" fmla="*/ 305 h 258857"/>
              <a:gd name="connsiteX4" fmla="*/ 291465 w 1402080"/>
              <a:gd name="connsiteY4" fmla="*/ 91110 h 258857"/>
              <a:gd name="connsiteX5" fmla="*/ 369570 w 1402080"/>
              <a:gd name="connsiteY5" fmla="*/ 163500 h 258857"/>
              <a:gd name="connsiteX6" fmla="*/ 468630 w 1402080"/>
              <a:gd name="connsiteY6" fmla="*/ 138735 h 258857"/>
              <a:gd name="connsiteX7" fmla="*/ 553085 w 1402080"/>
              <a:gd name="connsiteY7" fmla="*/ 124765 h 258857"/>
              <a:gd name="connsiteX8" fmla="*/ 640080 w 1402080"/>
              <a:gd name="connsiteY8" fmla="*/ 213030 h 258857"/>
              <a:gd name="connsiteX9" fmla="*/ 730885 w 1402080"/>
              <a:gd name="connsiteY9" fmla="*/ 156515 h 258857"/>
              <a:gd name="connsiteX10" fmla="*/ 816610 w 1402080"/>
              <a:gd name="connsiteY10" fmla="*/ 167945 h 258857"/>
              <a:gd name="connsiteX11" fmla="*/ 838200 w 1402080"/>
              <a:gd name="connsiteY11" fmla="*/ 190170 h 258857"/>
              <a:gd name="connsiteX12" fmla="*/ 930275 w 1402080"/>
              <a:gd name="connsiteY12" fmla="*/ 244145 h 258857"/>
              <a:gd name="connsiteX13" fmla="*/ 1091565 w 1402080"/>
              <a:gd name="connsiteY13" fmla="*/ 231445 h 258857"/>
              <a:gd name="connsiteX14" fmla="*/ 1211580 w 1402080"/>
              <a:gd name="connsiteY14" fmla="*/ 258750 h 258857"/>
              <a:gd name="connsiteX15" fmla="*/ 1339850 w 1402080"/>
              <a:gd name="connsiteY15" fmla="*/ 219380 h 258857"/>
              <a:gd name="connsiteX16" fmla="*/ 1402080 w 1402080"/>
              <a:gd name="connsiteY16" fmla="*/ 159690 h 258857"/>
              <a:gd name="connsiteX0" fmla="*/ 0 w 1402080"/>
              <a:gd name="connsiteY0" fmla="*/ 87059 h 224326"/>
              <a:gd name="connsiteX1" fmla="*/ 71755 w 1402080"/>
              <a:gd name="connsiteY1" fmla="*/ 87694 h 224326"/>
              <a:gd name="connsiteX2" fmla="*/ 130175 w 1402080"/>
              <a:gd name="connsiteY2" fmla="*/ 29274 h 224326"/>
              <a:gd name="connsiteX3" fmla="*/ 206375 w 1402080"/>
              <a:gd name="connsiteY3" fmla="*/ 699 h 224326"/>
              <a:gd name="connsiteX4" fmla="*/ 291465 w 1402080"/>
              <a:gd name="connsiteY4" fmla="*/ 56579 h 224326"/>
              <a:gd name="connsiteX5" fmla="*/ 369570 w 1402080"/>
              <a:gd name="connsiteY5" fmla="*/ 128969 h 224326"/>
              <a:gd name="connsiteX6" fmla="*/ 468630 w 1402080"/>
              <a:gd name="connsiteY6" fmla="*/ 104204 h 224326"/>
              <a:gd name="connsiteX7" fmla="*/ 553085 w 1402080"/>
              <a:gd name="connsiteY7" fmla="*/ 90234 h 224326"/>
              <a:gd name="connsiteX8" fmla="*/ 640080 w 1402080"/>
              <a:gd name="connsiteY8" fmla="*/ 178499 h 224326"/>
              <a:gd name="connsiteX9" fmla="*/ 730885 w 1402080"/>
              <a:gd name="connsiteY9" fmla="*/ 121984 h 224326"/>
              <a:gd name="connsiteX10" fmla="*/ 816610 w 1402080"/>
              <a:gd name="connsiteY10" fmla="*/ 133414 h 224326"/>
              <a:gd name="connsiteX11" fmla="*/ 838200 w 1402080"/>
              <a:gd name="connsiteY11" fmla="*/ 155639 h 224326"/>
              <a:gd name="connsiteX12" fmla="*/ 930275 w 1402080"/>
              <a:gd name="connsiteY12" fmla="*/ 209614 h 224326"/>
              <a:gd name="connsiteX13" fmla="*/ 1091565 w 1402080"/>
              <a:gd name="connsiteY13" fmla="*/ 196914 h 224326"/>
              <a:gd name="connsiteX14" fmla="*/ 1211580 w 1402080"/>
              <a:gd name="connsiteY14" fmla="*/ 224219 h 224326"/>
              <a:gd name="connsiteX15" fmla="*/ 1339850 w 1402080"/>
              <a:gd name="connsiteY15" fmla="*/ 184849 h 224326"/>
              <a:gd name="connsiteX16" fmla="*/ 1402080 w 1402080"/>
              <a:gd name="connsiteY16" fmla="*/ 125159 h 224326"/>
              <a:gd name="connsiteX0" fmla="*/ 0 w 1408430"/>
              <a:gd name="connsiteY0" fmla="*/ 106109 h 224326"/>
              <a:gd name="connsiteX1" fmla="*/ 78105 w 1408430"/>
              <a:gd name="connsiteY1" fmla="*/ 87694 h 224326"/>
              <a:gd name="connsiteX2" fmla="*/ 136525 w 1408430"/>
              <a:gd name="connsiteY2" fmla="*/ 29274 h 224326"/>
              <a:gd name="connsiteX3" fmla="*/ 212725 w 1408430"/>
              <a:gd name="connsiteY3" fmla="*/ 699 h 224326"/>
              <a:gd name="connsiteX4" fmla="*/ 297815 w 1408430"/>
              <a:gd name="connsiteY4" fmla="*/ 56579 h 224326"/>
              <a:gd name="connsiteX5" fmla="*/ 375920 w 1408430"/>
              <a:gd name="connsiteY5" fmla="*/ 128969 h 224326"/>
              <a:gd name="connsiteX6" fmla="*/ 474980 w 1408430"/>
              <a:gd name="connsiteY6" fmla="*/ 104204 h 224326"/>
              <a:gd name="connsiteX7" fmla="*/ 559435 w 1408430"/>
              <a:gd name="connsiteY7" fmla="*/ 90234 h 224326"/>
              <a:gd name="connsiteX8" fmla="*/ 646430 w 1408430"/>
              <a:gd name="connsiteY8" fmla="*/ 178499 h 224326"/>
              <a:gd name="connsiteX9" fmla="*/ 737235 w 1408430"/>
              <a:gd name="connsiteY9" fmla="*/ 121984 h 224326"/>
              <a:gd name="connsiteX10" fmla="*/ 822960 w 1408430"/>
              <a:gd name="connsiteY10" fmla="*/ 133414 h 224326"/>
              <a:gd name="connsiteX11" fmla="*/ 844550 w 1408430"/>
              <a:gd name="connsiteY11" fmla="*/ 155639 h 224326"/>
              <a:gd name="connsiteX12" fmla="*/ 936625 w 1408430"/>
              <a:gd name="connsiteY12" fmla="*/ 209614 h 224326"/>
              <a:gd name="connsiteX13" fmla="*/ 1097915 w 1408430"/>
              <a:gd name="connsiteY13" fmla="*/ 196914 h 224326"/>
              <a:gd name="connsiteX14" fmla="*/ 1217930 w 1408430"/>
              <a:gd name="connsiteY14" fmla="*/ 224219 h 224326"/>
              <a:gd name="connsiteX15" fmla="*/ 1346200 w 1408430"/>
              <a:gd name="connsiteY15" fmla="*/ 184849 h 224326"/>
              <a:gd name="connsiteX16" fmla="*/ 1408430 w 1408430"/>
              <a:gd name="connsiteY16" fmla="*/ 125159 h 224326"/>
              <a:gd name="connsiteX0" fmla="*/ 0 w 1408430"/>
              <a:gd name="connsiteY0" fmla="*/ 106855 h 225072"/>
              <a:gd name="connsiteX1" fmla="*/ 78105 w 1408430"/>
              <a:gd name="connsiteY1" fmla="*/ 88440 h 225072"/>
              <a:gd name="connsiteX2" fmla="*/ 136525 w 1408430"/>
              <a:gd name="connsiteY2" fmla="*/ 30020 h 225072"/>
              <a:gd name="connsiteX3" fmla="*/ 212725 w 1408430"/>
              <a:gd name="connsiteY3" fmla="*/ 1445 h 225072"/>
              <a:gd name="connsiteX4" fmla="*/ 285115 w 1408430"/>
              <a:gd name="connsiteY4" fmla="*/ 73200 h 225072"/>
              <a:gd name="connsiteX5" fmla="*/ 375920 w 1408430"/>
              <a:gd name="connsiteY5" fmla="*/ 129715 h 225072"/>
              <a:gd name="connsiteX6" fmla="*/ 474980 w 1408430"/>
              <a:gd name="connsiteY6" fmla="*/ 104950 h 225072"/>
              <a:gd name="connsiteX7" fmla="*/ 559435 w 1408430"/>
              <a:gd name="connsiteY7" fmla="*/ 90980 h 225072"/>
              <a:gd name="connsiteX8" fmla="*/ 646430 w 1408430"/>
              <a:gd name="connsiteY8" fmla="*/ 179245 h 225072"/>
              <a:gd name="connsiteX9" fmla="*/ 737235 w 1408430"/>
              <a:gd name="connsiteY9" fmla="*/ 122730 h 225072"/>
              <a:gd name="connsiteX10" fmla="*/ 822960 w 1408430"/>
              <a:gd name="connsiteY10" fmla="*/ 134160 h 225072"/>
              <a:gd name="connsiteX11" fmla="*/ 844550 w 1408430"/>
              <a:gd name="connsiteY11" fmla="*/ 156385 h 225072"/>
              <a:gd name="connsiteX12" fmla="*/ 936625 w 1408430"/>
              <a:gd name="connsiteY12" fmla="*/ 210360 h 225072"/>
              <a:gd name="connsiteX13" fmla="*/ 1097915 w 1408430"/>
              <a:gd name="connsiteY13" fmla="*/ 197660 h 225072"/>
              <a:gd name="connsiteX14" fmla="*/ 1217930 w 1408430"/>
              <a:gd name="connsiteY14" fmla="*/ 224965 h 225072"/>
              <a:gd name="connsiteX15" fmla="*/ 1346200 w 1408430"/>
              <a:gd name="connsiteY15" fmla="*/ 185595 h 225072"/>
              <a:gd name="connsiteX16" fmla="*/ 1408430 w 1408430"/>
              <a:gd name="connsiteY16" fmla="*/ 125905 h 225072"/>
              <a:gd name="connsiteX0" fmla="*/ 0 w 1408430"/>
              <a:gd name="connsiteY0" fmla="*/ 106855 h 225072"/>
              <a:gd name="connsiteX1" fmla="*/ 78105 w 1408430"/>
              <a:gd name="connsiteY1" fmla="*/ 88440 h 225072"/>
              <a:gd name="connsiteX2" fmla="*/ 136525 w 1408430"/>
              <a:gd name="connsiteY2" fmla="*/ 30020 h 225072"/>
              <a:gd name="connsiteX3" fmla="*/ 212725 w 1408430"/>
              <a:gd name="connsiteY3" fmla="*/ 1445 h 225072"/>
              <a:gd name="connsiteX4" fmla="*/ 285115 w 1408430"/>
              <a:gd name="connsiteY4" fmla="*/ 73200 h 225072"/>
              <a:gd name="connsiteX5" fmla="*/ 375920 w 1408430"/>
              <a:gd name="connsiteY5" fmla="*/ 129715 h 225072"/>
              <a:gd name="connsiteX6" fmla="*/ 455930 w 1408430"/>
              <a:gd name="connsiteY6" fmla="*/ 127175 h 225072"/>
              <a:gd name="connsiteX7" fmla="*/ 559435 w 1408430"/>
              <a:gd name="connsiteY7" fmla="*/ 90980 h 225072"/>
              <a:gd name="connsiteX8" fmla="*/ 646430 w 1408430"/>
              <a:gd name="connsiteY8" fmla="*/ 179245 h 225072"/>
              <a:gd name="connsiteX9" fmla="*/ 737235 w 1408430"/>
              <a:gd name="connsiteY9" fmla="*/ 122730 h 225072"/>
              <a:gd name="connsiteX10" fmla="*/ 822960 w 1408430"/>
              <a:gd name="connsiteY10" fmla="*/ 134160 h 225072"/>
              <a:gd name="connsiteX11" fmla="*/ 844550 w 1408430"/>
              <a:gd name="connsiteY11" fmla="*/ 156385 h 225072"/>
              <a:gd name="connsiteX12" fmla="*/ 936625 w 1408430"/>
              <a:gd name="connsiteY12" fmla="*/ 210360 h 225072"/>
              <a:gd name="connsiteX13" fmla="*/ 1097915 w 1408430"/>
              <a:gd name="connsiteY13" fmla="*/ 197660 h 225072"/>
              <a:gd name="connsiteX14" fmla="*/ 1217930 w 1408430"/>
              <a:gd name="connsiteY14" fmla="*/ 224965 h 225072"/>
              <a:gd name="connsiteX15" fmla="*/ 1346200 w 1408430"/>
              <a:gd name="connsiteY15" fmla="*/ 185595 h 225072"/>
              <a:gd name="connsiteX16" fmla="*/ 1408430 w 1408430"/>
              <a:gd name="connsiteY16" fmla="*/ 125905 h 225072"/>
              <a:gd name="connsiteX0" fmla="*/ 0 w 1408430"/>
              <a:gd name="connsiteY0" fmla="*/ 106855 h 225072"/>
              <a:gd name="connsiteX1" fmla="*/ 78105 w 1408430"/>
              <a:gd name="connsiteY1" fmla="*/ 88440 h 225072"/>
              <a:gd name="connsiteX2" fmla="*/ 136525 w 1408430"/>
              <a:gd name="connsiteY2" fmla="*/ 30020 h 225072"/>
              <a:gd name="connsiteX3" fmla="*/ 212725 w 1408430"/>
              <a:gd name="connsiteY3" fmla="*/ 1445 h 225072"/>
              <a:gd name="connsiteX4" fmla="*/ 285115 w 1408430"/>
              <a:gd name="connsiteY4" fmla="*/ 73200 h 225072"/>
              <a:gd name="connsiteX5" fmla="*/ 363220 w 1408430"/>
              <a:gd name="connsiteY5" fmla="*/ 129715 h 225072"/>
              <a:gd name="connsiteX6" fmla="*/ 455930 w 1408430"/>
              <a:gd name="connsiteY6" fmla="*/ 127175 h 225072"/>
              <a:gd name="connsiteX7" fmla="*/ 559435 w 1408430"/>
              <a:gd name="connsiteY7" fmla="*/ 90980 h 225072"/>
              <a:gd name="connsiteX8" fmla="*/ 646430 w 1408430"/>
              <a:gd name="connsiteY8" fmla="*/ 179245 h 225072"/>
              <a:gd name="connsiteX9" fmla="*/ 737235 w 1408430"/>
              <a:gd name="connsiteY9" fmla="*/ 122730 h 225072"/>
              <a:gd name="connsiteX10" fmla="*/ 822960 w 1408430"/>
              <a:gd name="connsiteY10" fmla="*/ 134160 h 225072"/>
              <a:gd name="connsiteX11" fmla="*/ 844550 w 1408430"/>
              <a:gd name="connsiteY11" fmla="*/ 156385 h 225072"/>
              <a:gd name="connsiteX12" fmla="*/ 936625 w 1408430"/>
              <a:gd name="connsiteY12" fmla="*/ 210360 h 225072"/>
              <a:gd name="connsiteX13" fmla="*/ 1097915 w 1408430"/>
              <a:gd name="connsiteY13" fmla="*/ 197660 h 225072"/>
              <a:gd name="connsiteX14" fmla="*/ 1217930 w 1408430"/>
              <a:gd name="connsiteY14" fmla="*/ 224965 h 225072"/>
              <a:gd name="connsiteX15" fmla="*/ 1346200 w 1408430"/>
              <a:gd name="connsiteY15" fmla="*/ 185595 h 225072"/>
              <a:gd name="connsiteX16" fmla="*/ 1408430 w 1408430"/>
              <a:gd name="connsiteY16" fmla="*/ 125905 h 225072"/>
              <a:gd name="connsiteX0" fmla="*/ 0 w 1408430"/>
              <a:gd name="connsiteY0" fmla="*/ 106855 h 225072"/>
              <a:gd name="connsiteX1" fmla="*/ 78105 w 1408430"/>
              <a:gd name="connsiteY1" fmla="*/ 88440 h 225072"/>
              <a:gd name="connsiteX2" fmla="*/ 136525 w 1408430"/>
              <a:gd name="connsiteY2" fmla="*/ 30020 h 225072"/>
              <a:gd name="connsiteX3" fmla="*/ 212725 w 1408430"/>
              <a:gd name="connsiteY3" fmla="*/ 1445 h 225072"/>
              <a:gd name="connsiteX4" fmla="*/ 285115 w 1408430"/>
              <a:gd name="connsiteY4" fmla="*/ 73200 h 225072"/>
              <a:gd name="connsiteX5" fmla="*/ 363220 w 1408430"/>
              <a:gd name="connsiteY5" fmla="*/ 129715 h 225072"/>
              <a:gd name="connsiteX6" fmla="*/ 455930 w 1408430"/>
              <a:gd name="connsiteY6" fmla="*/ 127175 h 225072"/>
              <a:gd name="connsiteX7" fmla="*/ 546735 w 1408430"/>
              <a:gd name="connsiteY7" fmla="*/ 106855 h 225072"/>
              <a:gd name="connsiteX8" fmla="*/ 646430 w 1408430"/>
              <a:gd name="connsiteY8" fmla="*/ 179245 h 225072"/>
              <a:gd name="connsiteX9" fmla="*/ 737235 w 1408430"/>
              <a:gd name="connsiteY9" fmla="*/ 122730 h 225072"/>
              <a:gd name="connsiteX10" fmla="*/ 822960 w 1408430"/>
              <a:gd name="connsiteY10" fmla="*/ 134160 h 225072"/>
              <a:gd name="connsiteX11" fmla="*/ 844550 w 1408430"/>
              <a:gd name="connsiteY11" fmla="*/ 156385 h 225072"/>
              <a:gd name="connsiteX12" fmla="*/ 936625 w 1408430"/>
              <a:gd name="connsiteY12" fmla="*/ 210360 h 225072"/>
              <a:gd name="connsiteX13" fmla="*/ 1097915 w 1408430"/>
              <a:gd name="connsiteY13" fmla="*/ 197660 h 225072"/>
              <a:gd name="connsiteX14" fmla="*/ 1217930 w 1408430"/>
              <a:gd name="connsiteY14" fmla="*/ 224965 h 225072"/>
              <a:gd name="connsiteX15" fmla="*/ 1346200 w 1408430"/>
              <a:gd name="connsiteY15" fmla="*/ 185595 h 225072"/>
              <a:gd name="connsiteX16" fmla="*/ 1408430 w 1408430"/>
              <a:gd name="connsiteY16" fmla="*/ 125905 h 225072"/>
              <a:gd name="connsiteX0" fmla="*/ 0 w 1408430"/>
              <a:gd name="connsiteY0" fmla="*/ 106855 h 225072"/>
              <a:gd name="connsiteX1" fmla="*/ 78105 w 1408430"/>
              <a:gd name="connsiteY1" fmla="*/ 88440 h 225072"/>
              <a:gd name="connsiteX2" fmla="*/ 136525 w 1408430"/>
              <a:gd name="connsiteY2" fmla="*/ 30020 h 225072"/>
              <a:gd name="connsiteX3" fmla="*/ 212725 w 1408430"/>
              <a:gd name="connsiteY3" fmla="*/ 1445 h 225072"/>
              <a:gd name="connsiteX4" fmla="*/ 285115 w 1408430"/>
              <a:gd name="connsiteY4" fmla="*/ 73200 h 225072"/>
              <a:gd name="connsiteX5" fmla="*/ 363220 w 1408430"/>
              <a:gd name="connsiteY5" fmla="*/ 129715 h 225072"/>
              <a:gd name="connsiteX6" fmla="*/ 455930 w 1408430"/>
              <a:gd name="connsiteY6" fmla="*/ 127175 h 225072"/>
              <a:gd name="connsiteX7" fmla="*/ 546735 w 1408430"/>
              <a:gd name="connsiteY7" fmla="*/ 106855 h 225072"/>
              <a:gd name="connsiteX8" fmla="*/ 646430 w 1408430"/>
              <a:gd name="connsiteY8" fmla="*/ 179245 h 225072"/>
              <a:gd name="connsiteX9" fmla="*/ 743585 w 1408430"/>
              <a:gd name="connsiteY9" fmla="*/ 132255 h 225072"/>
              <a:gd name="connsiteX10" fmla="*/ 822960 w 1408430"/>
              <a:gd name="connsiteY10" fmla="*/ 134160 h 225072"/>
              <a:gd name="connsiteX11" fmla="*/ 844550 w 1408430"/>
              <a:gd name="connsiteY11" fmla="*/ 156385 h 225072"/>
              <a:gd name="connsiteX12" fmla="*/ 936625 w 1408430"/>
              <a:gd name="connsiteY12" fmla="*/ 210360 h 225072"/>
              <a:gd name="connsiteX13" fmla="*/ 1097915 w 1408430"/>
              <a:gd name="connsiteY13" fmla="*/ 197660 h 225072"/>
              <a:gd name="connsiteX14" fmla="*/ 1217930 w 1408430"/>
              <a:gd name="connsiteY14" fmla="*/ 224965 h 225072"/>
              <a:gd name="connsiteX15" fmla="*/ 1346200 w 1408430"/>
              <a:gd name="connsiteY15" fmla="*/ 185595 h 225072"/>
              <a:gd name="connsiteX16" fmla="*/ 1408430 w 1408430"/>
              <a:gd name="connsiteY16" fmla="*/ 125905 h 225072"/>
              <a:gd name="connsiteX0" fmla="*/ 0 w 1408430"/>
              <a:gd name="connsiteY0" fmla="*/ 106855 h 233370"/>
              <a:gd name="connsiteX1" fmla="*/ 78105 w 1408430"/>
              <a:gd name="connsiteY1" fmla="*/ 88440 h 233370"/>
              <a:gd name="connsiteX2" fmla="*/ 136525 w 1408430"/>
              <a:gd name="connsiteY2" fmla="*/ 30020 h 233370"/>
              <a:gd name="connsiteX3" fmla="*/ 212725 w 1408430"/>
              <a:gd name="connsiteY3" fmla="*/ 1445 h 233370"/>
              <a:gd name="connsiteX4" fmla="*/ 285115 w 1408430"/>
              <a:gd name="connsiteY4" fmla="*/ 73200 h 233370"/>
              <a:gd name="connsiteX5" fmla="*/ 363220 w 1408430"/>
              <a:gd name="connsiteY5" fmla="*/ 129715 h 233370"/>
              <a:gd name="connsiteX6" fmla="*/ 455930 w 1408430"/>
              <a:gd name="connsiteY6" fmla="*/ 127175 h 233370"/>
              <a:gd name="connsiteX7" fmla="*/ 546735 w 1408430"/>
              <a:gd name="connsiteY7" fmla="*/ 106855 h 233370"/>
              <a:gd name="connsiteX8" fmla="*/ 646430 w 1408430"/>
              <a:gd name="connsiteY8" fmla="*/ 179245 h 233370"/>
              <a:gd name="connsiteX9" fmla="*/ 743585 w 1408430"/>
              <a:gd name="connsiteY9" fmla="*/ 132255 h 233370"/>
              <a:gd name="connsiteX10" fmla="*/ 822960 w 1408430"/>
              <a:gd name="connsiteY10" fmla="*/ 134160 h 233370"/>
              <a:gd name="connsiteX11" fmla="*/ 844550 w 1408430"/>
              <a:gd name="connsiteY11" fmla="*/ 156385 h 233370"/>
              <a:gd name="connsiteX12" fmla="*/ 949325 w 1408430"/>
              <a:gd name="connsiteY12" fmla="*/ 232585 h 233370"/>
              <a:gd name="connsiteX13" fmla="*/ 1097915 w 1408430"/>
              <a:gd name="connsiteY13" fmla="*/ 197660 h 233370"/>
              <a:gd name="connsiteX14" fmla="*/ 1217930 w 1408430"/>
              <a:gd name="connsiteY14" fmla="*/ 224965 h 233370"/>
              <a:gd name="connsiteX15" fmla="*/ 1346200 w 1408430"/>
              <a:gd name="connsiteY15" fmla="*/ 185595 h 233370"/>
              <a:gd name="connsiteX16" fmla="*/ 1408430 w 1408430"/>
              <a:gd name="connsiteY16" fmla="*/ 125905 h 233370"/>
              <a:gd name="connsiteX0" fmla="*/ 0 w 1408430"/>
              <a:gd name="connsiteY0" fmla="*/ 106855 h 232988"/>
              <a:gd name="connsiteX1" fmla="*/ 78105 w 1408430"/>
              <a:gd name="connsiteY1" fmla="*/ 88440 h 232988"/>
              <a:gd name="connsiteX2" fmla="*/ 136525 w 1408430"/>
              <a:gd name="connsiteY2" fmla="*/ 30020 h 232988"/>
              <a:gd name="connsiteX3" fmla="*/ 212725 w 1408430"/>
              <a:gd name="connsiteY3" fmla="*/ 1445 h 232988"/>
              <a:gd name="connsiteX4" fmla="*/ 285115 w 1408430"/>
              <a:gd name="connsiteY4" fmla="*/ 73200 h 232988"/>
              <a:gd name="connsiteX5" fmla="*/ 363220 w 1408430"/>
              <a:gd name="connsiteY5" fmla="*/ 129715 h 232988"/>
              <a:gd name="connsiteX6" fmla="*/ 455930 w 1408430"/>
              <a:gd name="connsiteY6" fmla="*/ 127175 h 232988"/>
              <a:gd name="connsiteX7" fmla="*/ 546735 w 1408430"/>
              <a:gd name="connsiteY7" fmla="*/ 106855 h 232988"/>
              <a:gd name="connsiteX8" fmla="*/ 646430 w 1408430"/>
              <a:gd name="connsiteY8" fmla="*/ 179245 h 232988"/>
              <a:gd name="connsiteX9" fmla="*/ 743585 w 1408430"/>
              <a:gd name="connsiteY9" fmla="*/ 132255 h 232988"/>
              <a:gd name="connsiteX10" fmla="*/ 822960 w 1408430"/>
              <a:gd name="connsiteY10" fmla="*/ 134160 h 232988"/>
              <a:gd name="connsiteX11" fmla="*/ 844550 w 1408430"/>
              <a:gd name="connsiteY11" fmla="*/ 156385 h 232988"/>
              <a:gd name="connsiteX12" fmla="*/ 949325 w 1408430"/>
              <a:gd name="connsiteY12" fmla="*/ 232585 h 232988"/>
              <a:gd name="connsiteX13" fmla="*/ 1088390 w 1408430"/>
              <a:gd name="connsiteY13" fmla="*/ 188135 h 232988"/>
              <a:gd name="connsiteX14" fmla="*/ 1217930 w 1408430"/>
              <a:gd name="connsiteY14" fmla="*/ 224965 h 232988"/>
              <a:gd name="connsiteX15" fmla="*/ 1346200 w 1408430"/>
              <a:gd name="connsiteY15" fmla="*/ 185595 h 232988"/>
              <a:gd name="connsiteX16" fmla="*/ 1408430 w 1408430"/>
              <a:gd name="connsiteY16" fmla="*/ 125905 h 232988"/>
              <a:gd name="connsiteX0" fmla="*/ 0 w 1408430"/>
              <a:gd name="connsiteY0" fmla="*/ 106855 h 232988"/>
              <a:gd name="connsiteX1" fmla="*/ 78105 w 1408430"/>
              <a:gd name="connsiteY1" fmla="*/ 88440 h 232988"/>
              <a:gd name="connsiteX2" fmla="*/ 136525 w 1408430"/>
              <a:gd name="connsiteY2" fmla="*/ 30020 h 232988"/>
              <a:gd name="connsiteX3" fmla="*/ 212725 w 1408430"/>
              <a:gd name="connsiteY3" fmla="*/ 1445 h 232988"/>
              <a:gd name="connsiteX4" fmla="*/ 285115 w 1408430"/>
              <a:gd name="connsiteY4" fmla="*/ 73200 h 232988"/>
              <a:gd name="connsiteX5" fmla="*/ 363220 w 1408430"/>
              <a:gd name="connsiteY5" fmla="*/ 129715 h 232988"/>
              <a:gd name="connsiteX6" fmla="*/ 455930 w 1408430"/>
              <a:gd name="connsiteY6" fmla="*/ 127175 h 232988"/>
              <a:gd name="connsiteX7" fmla="*/ 546735 w 1408430"/>
              <a:gd name="connsiteY7" fmla="*/ 106855 h 232988"/>
              <a:gd name="connsiteX8" fmla="*/ 646430 w 1408430"/>
              <a:gd name="connsiteY8" fmla="*/ 179245 h 232988"/>
              <a:gd name="connsiteX9" fmla="*/ 743585 w 1408430"/>
              <a:gd name="connsiteY9" fmla="*/ 132255 h 232988"/>
              <a:gd name="connsiteX10" fmla="*/ 822960 w 1408430"/>
              <a:gd name="connsiteY10" fmla="*/ 134160 h 232988"/>
              <a:gd name="connsiteX11" fmla="*/ 844550 w 1408430"/>
              <a:gd name="connsiteY11" fmla="*/ 156385 h 232988"/>
              <a:gd name="connsiteX12" fmla="*/ 949325 w 1408430"/>
              <a:gd name="connsiteY12" fmla="*/ 232585 h 232988"/>
              <a:gd name="connsiteX13" fmla="*/ 1088390 w 1408430"/>
              <a:gd name="connsiteY13" fmla="*/ 188135 h 232988"/>
              <a:gd name="connsiteX14" fmla="*/ 1217930 w 1408430"/>
              <a:gd name="connsiteY14" fmla="*/ 224965 h 232988"/>
              <a:gd name="connsiteX15" fmla="*/ 1327150 w 1408430"/>
              <a:gd name="connsiteY15" fmla="*/ 179245 h 232988"/>
              <a:gd name="connsiteX16" fmla="*/ 1408430 w 1408430"/>
              <a:gd name="connsiteY16" fmla="*/ 125905 h 232988"/>
              <a:gd name="connsiteX0" fmla="*/ 0 w 1408430"/>
              <a:gd name="connsiteY0" fmla="*/ 106855 h 232917"/>
              <a:gd name="connsiteX1" fmla="*/ 78105 w 1408430"/>
              <a:gd name="connsiteY1" fmla="*/ 88440 h 232917"/>
              <a:gd name="connsiteX2" fmla="*/ 136525 w 1408430"/>
              <a:gd name="connsiteY2" fmla="*/ 30020 h 232917"/>
              <a:gd name="connsiteX3" fmla="*/ 212725 w 1408430"/>
              <a:gd name="connsiteY3" fmla="*/ 1445 h 232917"/>
              <a:gd name="connsiteX4" fmla="*/ 285115 w 1408430"/>
              <a:gd name="connsiteY4" fmla="*/ 73200 h 232917"/>
              <a:gd name="connsiteX5" fmla="*/ 363220 w 1408430"/>
              <a:gd name="connsiteY5" fmla="*/ 129715 h 232917"/>
              <a:gd name="connsiteX6" fmla="*/ 455930 w 1408430"/>
              <a:gd name="connsiteY6" fmla="*/ 127175 h 232917"/>
              <a:gd name="connsiteX7" fmla="*/ 546735 w 1408430"/>
              <a:gd name="connsiteY7" fmla="*/ 106855 h 232917"/>
              <a:gd name="connsiteX8" fmla="*/ 646430 w 1408430"/>
              <a:gd name="connsiteY8" fmla="*/ 179245 h 232917"/>
              <a:gd name="connsiteX9" fmla="*/ 743585 w 1408430"/>
              <a:gd name="connsiteY9" fmla="*/ 132255 h 232917"/>
              <a:gd name="connsiteX10" fmla="*/ 822960 w 1408430"/>
              <a:gd name="connsiteY10" fmla="*/ 134160 h 232917"/>
              <a:gd name="connsiteX11" fmla="*/ 860425 w 1408430"/>
              <a:gd name="connsiteY11" fmla="*/ 159560 h 232917"/>
              <a:gd name="connsiteX12" fmla="*/ 949325 w 1408430"/>
              <a:gd name="connsiteY12" fmla="*/ 232585 h 232917"/>
              <a:gd name="connsiteX13" fmla="*/ 1088390 w 1408430"/>
              <a:gd name="connsiteY13" fmla="*/ 188135 h 232917"/>
              <a:gd name="connsiteX14" fmla="*/ 1217930 w 1408430"/>
              <a:gd name="connsiteY14" fmla="*/ 224965 h 232917"/>
              <a:gd name="connsiteX15" fmla="*/ 1327150 w 1408430"/>
              <a:gd name="connsiteY15" fmla="*/ 179245 h 232917"/>
              <a:gd name="connsiteX16" fmla="*/ 1408430 w 1408430"/>
              <a:gd name="connsiteY16" fmla="*/ 125905 h 232917"/>
              <a:gd name="connsiteX0" fmla="*/ 0 w 1408430"/>
              <a:gd name="connsiteY0" fmla="*/ 106855 h 232917"/>
              <a:gd name="connsiteX1" fmla="*/ 78105 w 1408430"/>
              <a:gd name="connsiteY1" fmla="*/ 88440 h 232917"/>
              <a:gd name="connsiteX2" fmla="*/ 136525 w 1408430"/>
              <a:gd name="connsiteY2" fmla="*/ 30020 h 232917"/>
              <a:gd name="connsiteX3" fmla="*/ 212725 w 1408430"/>
              <a:gd name="connsiteY3" fmla="*/ 1445 h 232917"/>
              <a:gd name="connsiteX4" fmla="*/ 285115 w 1408430"/>
              <a:gd name="connsiteY4" fmla="*/ 73200 h 232917"/>
              <a:gd name="connsiteX5" fmla="*/ 363220 w 1408430"/>
              <a:gd name="connsiteY5" fmla="*/ 129715 h 232917"/>
              <a:gd name="connsiteX6" fmla="*/ 455930 w 1408430"/>
              <a:gd name="connsiteY6" fmla="*/ 127175 h 232917"/>
              <a:gd name="connsiteX7" fmla="*/ 546735 w 1408430"/>
              <a:gd name="connsiteY7" fmla="*/ 106855 h 232917"/>
              <a:gd name="connsiteX8" fmla="*/ 646430 w 1408430"/>
              <a:gd name="connsiteY8" fmla="*/ 179245 h 232917"/>
              <a:gd name="connsiteX9" fmla="*/ 743585 w 1408430"/>
              <a:gd name="connsiteY9" fmla="*/ 132255 h 232917"/>
              <a:gd name="connsiteX10" fmla="*/ 822960 w 1408430"/>
              <a:gd name="connsiteY10" fmla="*/ 134160 h 232917"/>
              <a:gd name="connsiteX11" fmla="*/ 860425 w 1408430"/>
              <a:gd name="connsiteY11" fmla="*/ 159560 h 232917"/>
              <a:gd name="connsiteX12" fmla="*/ 949325 w 1408430"/>
              <a:gd name="connsiteY12" fmla="*/ 232585 h 232917"/>
              <a:gd name="connsiteX13" fmla="*/ 1088390 w 1408430"/>
              <a:gd name="connsiteY13" fmla="*/ 188135 h 232917"/>
              <a:gd name="connsiteX14" fmla="*/ 1217930 w 1408430"/>
              <a:gd name="connsiteY14" fmla="*/ 224965 h 232917"/>
              <a:gd name="connsiteX15" fmla="*/ 1368425 w 1408430"/>
              <a:gd name="connsiteY15" fmla="*/ 220520 h 232917"/>
              <a:gd name="connsiteX16" fmla="*/ 1408430 w 1408430"/>
              <a:gd name="connsiteY16" fmla="*/ 125905 h 232917"/>
              <a:gd name="connsiteX0" fmla="*/ 0 w 1408430"/>
              <a:gd name="connsiteY0" fmla="*/ 106855 h 257613"/>
              <a:gd name="connsiteX1" fmla="*/ 78105 w 1408430"/>
              <a:gd name="connsiteY1" fmla="*/ 88440 h 257613"/>
              <a:gd name="connsiteX2" fmla="*/ 136525 w 1408430"/>
              <a:gd name="connsiteY2" fmla="*/ 30020 h 257613"/>
              <a:gd name="connsiteX3" fmla="*/ 212725 w 1408430"/>
              <a:gd name="connsiteY3" fmla="*/ 1445 h 257613"/>
              <a:gd name="connsiteX4" fmla="*/ 285115 w 1408430"/>
              <a:gd name="connsiteY4" fmla="*/ 73200 h 257613"/>
              <a:gd name="connsiteX5" fmla="*/ 363220 w 1408430"/>
              <a:gd name="connsiteY5" fmla="*/ 129715 h 257613"/>
              <a:gd name="connsiteX6" fmla="*/ 455930 w 1408430"/>
              <a:gd name="connsiteY6" fmla="*/ 127175 h 257613"/>
              <a:gd name="connsiteX7" fmla="*/ 546735 w 1408430"/>
              <a:gd name="connsiteY7" fmla="*/ 106855 h 257613"/>
              <a:gd name="connsiteX8" fmla="*/ 646430 w 1408430"/>
              <a:gd name="connsiteY8" fmla="*/ 179245 h 257613"/>
              <a:gd name="connsiteX9" fmla="*/ 743585 w 1408430"/>
              <a:gd name="connsiteY9" fmla="*/ 132255 h 257613"/>
              <a:gd name="connsiteX10" fmla="*/ 822960 w 1408430"/>
              <a:gd name="connsiteY10" fmla="*/ 134160 h 257613"/>
              <a:gd name="connsiteX11" fmla="*/ 860425 w 1408430"/>
              <a:gd name="connsiteY11" fmla="*/ 159560 h 257613"/>
              <a:gd name="connsiteX12" fmla="*/ 949325 w 1408430"/>
              <a:gd name="connsiteY12" fmla="*/ 232585 h 257613"/>
              <a:gd name="connsiteX13" fmla="*/ 1088390 w 1408430"/>
              <a:gd name="connsiteY13" fmla="*/ 188135 h 257613"/>
              <a:gd name="connsiteX14" fmla="*/ 1208405 w 1408430"/>
              <a:gd name="connsiteY14" fmla="*/ 256715 h 257613"/>
              <a:gd name="connsiteX15" fmla="*/ 1368425 w 1408430"/>
              <a:gd name="connsiteY15" fmla="*/ 220520 h 257613"/>
              <a:gd name="connsiteX16" fmla="*/ 1408430 w 1408430"/>
              <a:gd name="connsiteY16" fmla="*/ 125905 h 257613"/>
              <a:gd name="connsiteX0" fmla="*/ 0 w 1408430"/>
              <a:gd name="connsiteY0" fmla="*/ 106855 h 259296"/>
              <a:gd name="connsiteX1" fmla="*/ 78105 w 1408430"/>
              <a:gd name="connsiteY1" fmla="*/ 88440 h 259296"/>
              <a:gd name="connsiteX2" fmla="*/ 136525 w 1408430"/>
              <a:gd name="connsiteY2" fmla="*/ 30020 h 259296"/>
              <a:gd name="connsiteX3" fmla="*/ 212725 w 1408430"/>
              <a:gd name="connsiteY3" fmla="*/ 1445 h 259296"/>
              <a:gd name="connsiteX4" fmla="*/ 285115 w 1408430"/>
              <a:gd name="connsiteY4" fmla="*/ 73200 h 259296"/>
              <a:gd name="connsiteX5" fmla="*/ 363220 w 1408430"/>
              <a:gd name="connsiteY5" fmla="*/ 129715 h 259296"/>
              <a:gd name="connsiteX6" fmla="*/ 455930 w 1408430"/>
              <a:gd name="connsiteY6" fmla="*/ 127175 h 259296"/>
              <a:gd name="connsiteX7" fmla="*/ 546735 w 1408430"/>
              <a:gd name="connsiteY7" fmla="*/ 106855 h 259296"/>
              <a:gd name="connsiteX8" fmla="*/ 646430 w 1408430"/>
              <a:gd name="connsiteY8" fmla="*/ 179245 h 259296"/>
              <a:gd name="connsiteX9" fmla="*/ 743585 w 1408430"/>
              <a:gd name="connsiteY9" fmla="*/ 132255 h 259296"/>
              <a:gd name="connsiteX10" fmla="*/ 822960 w 1408430"/>
              <a:gd name="connsiteY10" fmla="*/ 134160 h 259296"/>
              <a:gd name="connsiteX11" fmla="*/ 860425 w 1408430"/>
              <a:gd name="connsiteY11" fmla="*/ 159560 h 259296"/>
              <a:gd name="connsiteX12" fmla="*/ 949325 w 1408430"/>
              <a:gd name="connsiteY12" fmla="*/ 232585 h 259296"/>
              <a:gd name="connsiteX13" fmla="*/ 1088390 w 1408430"/>
              <a:gd name="connsiteY13" fmla="*/ 188135 h 259296"/>
              <a:gd name="connsiteX14" fmla="*/ 1208405 w 1408430"/>
              <a:gd name="connsiteY14" fmla="*/ 256715 h 259296"/>
              <a:gd name="connsiteX15" fmla="*/ 1381125 w 1408430"/>
              <a:gd name="connsiteY15" fmla="*/ 233220 h 259296"/>
              <a:gd name="connsiteX16" fmla="*/ 1408430 w 1408430"/>
              <a:gd name="connsiteY16" fmla="*/ 125905 h 259296"/>
              <a:gd name="connsiteX0" fmla="*/ 0 w 1408430"/>
              <a:gd name="connsiteY0" fmla="*/ 106855 h 240139"/>
              <a:gd name="connsiteX1" fmla="*/ 78105 w 1408430"/>
              <a:gd name="connsiteY1" fmla="*/ 88440 h 240139"/>
              <a:gd name="connsiteX2" fmla="*/ 136525 w 1408430"/>
              <a:gd name="connsiteY2" fmla="*/ 30020 h 240139"/>
              <a:gd name="connsiteX3" fmla="*/ 212725 w 1408430"/>
              <a:gd name="connsiteY3" fmla="*/ 1445 h 240139"/>
              <a:gd name="connsiteX4" fmla="*/ 285115 w 1408430"/>
              <a:gd name="connsiteY4" fmla="*/ 73200 h 240139"/>
              <a:gd name="connsiteX5" fmla="*/ 363220 w 1408430"/>
              <a:gd name="connsiteY5" fmla="*/ 129715 h 240139"/>
              <a:gd name="connsiteX6" fmla="*/ 455930 w 1408430"/>
              <a:gd name="connsiteY6" fmla="*/ 127175 h 240139"/>
              <a:gd name="connsiteX7" fmla="*/ 546735 w 1408430"/>
              <a:gd name="connsiteY7" fmla="*/ 106855 h 240139"/>
              <a:gd name="connsiteX8" fmla="*/ 646430 w 1408430"/>
              <a:gd name="connsiteY8" fmla="*/ 179245 h 240139"/>
              <a:gd name="connsiteX9" fmla="*/ 743585 w 1408430"/>
              <a:gd name="connsiteY9" fmla="*/ 132255 h 240139"/>
              <a:gd name="connsiteX10" fmla="*/ 822960 w 1408430"/>
              <a:gd name="connsiteY10" fmla="*/ 134160 h 240139"/>
              <a:gd name="connsiteX11" fmla="*/ 860425 w 1408430"/>
              <a:gd name="connsiteY11" fmla="*/ 159560 h 240139"/>
              <a:gd name="connsiteX12" fmla="*/ 949325 w 1408430"/>
              <a:gd name="connsiteY12" fmla="*/ 232585 h 240139"/>
              <a:gd name="connsiteX13" fmla="*/ 1088390 w 1408430"/>
              <a:gd name="connsiteY13" fmla="*/ 188135 h 240139"/>
              <a:gd name="connsiteX14" fmla="*/ 1198880 w 1408430"/>
              <a:gd name="connsiteY14" fmla="*/ 224965 h 240139"/>
              <a:gd name="connsiteX15" fmla="*/ 1381125 w 1408430"/>
              <a:gd name="connsiteY15" fmla="*/ 233220 h 240139"/>
              <a:gd name="connsiteX16" fmla="*/ 1408430 w 1408430"/>
              <a:gd name="connsiteY16" fmla="*/ 125905 h 240139"/>
              <a:gd name="connsiteX0" fmla="*/ 0 w 1408430"/>
              <a:gd name="connsiteY0" fmla="*/ 106855 h 232917"/>
              <a:gd name="connsiteX1" fmla="*/ 78105 w 1408430"/>
              <a:gd name="connsiteY1" fmla="*/ 88440 h 232917"/>
              <a:gd name="connsiteX2" fmla="*/ 136525 w 1408430"/>
              <a:gd name="connsiteY2" fmla="*/ 30020 h 232917"/>
              <a:gd name="connsiteX3" fmla="*/ 212725 w 1408430"/>
              <a:gd name="connsiteY3" fmla="*/ 1445 h 232917"/>
              <a:gd name="connsiteX4" fmla="*/ 285115 w 1408430"/>
              <a:gd name="connsiteY4" fmla="*/ 73200 h 232917"/>
              <a:gd name="connsiteX5" fmla="*/ 363220 w 1408430"/>
              <a:gd name="connsiteY5" fmla="*/ 129715 h 232917"/>
              <a:gd name="connsiteX6" fmla="*/ 455930 w 1408430"/>
              <a:gd name="connsiteY6" fmla="*/ 127175 h 232917"/>
              <a:gd name="connsiteX7" fmla="*/ 546735 w 1408430"/>
              <a:gd name="connsiteY7" fmla="*/ 106855 h 232917"/>
              <a:gd name="connsiteX8" fmla="*/ 646430 w 1408430"/>
              <a:gd name="connsiteY8" fmla="*/ 179245 h 232917"/>
              <a:gd name="connsiteX9" fmla="*/ 743585 w 1408430"/>
              <a:gd name="connsiteY9" fmla="*/ 132255 h 232917"/>
              <a:gd name="connsiteX10" fmla="*/ 822960 w 1408430"/>
              <a:gd name="connsiteY10" fmla="*/ 134160 h 232917"/>
              <a:gd name="connsiteX11" fmla="*/ 860425 w 1408430"/>
              <a:gd name="connsiteY11" fmla="*/ 159560 h 232917"/>
              <a:gd name="connsiteX12" fmla="*/ 949325 w 1408430"/>
              <a:gd name="connsiteY12" fmla="*/ 232585 h 232917"/>
              <a:gd name="connsiteX13" fmla="*/ 1088390 w 1408430"/>
              <a:gd name="connsiteY13" fmla="*/ 188135 h 232917"/>
              <a:gd name="connsiteX14" fmla="*/ 1198880 w 1408430"/>
              <a:gd name="connsiteY14" fmla="*/ 224965 h 232917"/>
              <a:gd name="connsiteX15" fmla="*/ 1358900 w 1408430"/>
              <a:gd name="connsiteY15" fmla="*/ 220520 h 232917"/>
              <a:gd name="connsiteX16" fmla="*/ 1408430 w 1408430"/>
              <a:gd name="connsiteY16" fmla="*/ 125905 h 232917"/>
              <a:gd name="connsiteX0" fmla="*/ 0 w 1408430"/>
              <a:gd name="connsiteY0" fmla="*/ 76991 h 203053"/>
              <a:gd name="connsiteX1" fmla="*/ 78105 w 1408430"/>
              <a:gd name="connsiteY1" fmla="*/ 58576 h 203053"/>
              <a:gd name="connsiteX2" fmla="*/ 136525 w 1408430"/>
              <a:gd name="connsiteY2" fmla="*/ 156 h 203053"/>
              <a:gd name="connsiteX3" fmla="*/ 285115 w 1408430"/>
              <a:gd name="connsiteY3" fmla="*/ 43336 h 203053"/>
              <a:gd name="connsiteX4" fmla="*/ 363220 w 1408430"/>
              <a:gd name="connsiteY4" fmla="*/ 99851 h 203053"/>
              <a:gd name="connsiteX5" fmla="*/ 455930 w 1408430"/>
              <a:gd name="connsiteY5" fmla="*/ 97311 h 203053"/>
              <a:gd name="connsiteX6" fmla="*/ 546735 w 1408430"/>
              <a:gd name="connsiteY6" fmla="*/ 76991 h 203053"/>
              <a:gd name="connsiteX7" fmla="*/ 646430 w 1408430"/>
              <a:gd name="connsiteY7" fmla="*/ 149381 h 203053"/>
              <a:gd name="connsiteX8" fmla="*/ 743585 w 1408430"/>
              <a:gd name="connsiteY8" fmla="*/ 102391 h 203053"/>
              <a:gd name="connsiteX9" fmla="*/ 822960 w 1408430"/>
              <a:gd name="connsiteY9" fmla="*/ 104296 h 203053"/>
              <a:gd name="connsiteX10" fmla="*/ 860425 w 1408430"/>
              <a:gd name="connsiteY10" fmla="*/ 129696 h 203053"/>
              <a:gd name="connsiteX11" fmla="*/ 949325 w 1408430"/>
              <a:gd name="connsiteY11" fmla="*/ 202721 h 203053"/>
              <a:gd name="connsiteX12" fmla="*/ 1088390 w 1408430"/>
              <a:gd name="connsiteY12" fmla="*/ 158271 h 203053"/>
              <a:gd name="connsiteX13" fmla="*/ 1198880 w 1408430"/>
              <a:gd name="connsiteY13" fmla="*/ 195101 h 203053"/>
              <a:gd name="connsiteX14" fmla="*/ 1358900 w 1408430"/>
              <a:gd name="connsiteY14" fmla="*/ 190656 h 203053"/>
              <a:gd name="connsiteX15" fmla="*/ 1408430 w 1408430"/>
              <a:gd name="connsiteY15" fmla="*/ 96041 h 203053"/>
              <a:gd name="connsiteX0" fmla="*/ 0 w 1408430"/>
              <a:gd name="connsiteY0" fmla="*/ 95988 h 222050"/>
              <a:gd name="connsiteX1" fmla="*/ 78105 w 1408430"/>
              <a:gd name="connsiteY1" fmla="*/ 77573 h 222050"/>
              <a:gd name="connsiteX2" fmla="*/ 188913 w 1408430"/>
              <a:gd name="connsiteY2" fmla="*/ 103 h 222050"/>
              <a:gd name="connsiteX3" fmla="*/ 285115 w 1408430"/>
              <a:gd name="connsiteY3" fmla="*/ 62333 h 222050"/>
              <a:gd name="connsiteX4" fmla="*/ 363220 w 1408430"/>
              <a:gd name="connsiteY4" fmla="*/ 118848 h 222050"/>
              <a:gd name="connsiteX5" fmla="*/ 455930 w 1408430"/>
              <a:gd name="connsiteY5" fmla="*/ 116308 h 222050"/>
              <a:gd name="connsiteX6" fmla="*/ 546735 w 1408430"/>
              <a:gd name="connsiteY6" fmla="*/ 95988 h 222050"/>
              <a:gd name="connsiteX7" fmla="*/ 646430 w 1408430"/>
              <a:gd name="connsiteY7" fmla="*/ 168378 h 222050"/>
              <a:gd name="connsiteX8" fmla="*/ 743585 w 1408430"/>
              <a:gd name="connsiteY8" fmla="*/ 121388 h 222050"/>
              <a:gd name="connsiteX9" fmla="*/ 822960 w 1408430"/>
              <a:gd name="connsiteY9" fmla="*/ 123293 h 222050"/>
              <a:gd name="connsiteX10" fmla="*/ 860425 w 1408430"/>
              <a:gd name="connsiteY10" fmla="*/ 148693 h 222050"/>
              <a:gd name="connsiteX11" fmla="*/ 949325 w 1408430"/>
              <a:gd name="connsiteY11" fmla="*/ 221718 h 222050"/>
              <a:gd name="connsiteX12" fmla="*/ 1088390 w 1408430"/>
              <a:gd name="connsiteY12" fmla="*/ 177268 h 222050"/>
              <a:gd name="connsiteX13" fmla="*/ 1198880 w 1408430"/>
              <a:gd name="connsiteY13" fmla="*/ 214098 h 222050"/>
              <a:gd name="connsiteX14" fmla="*/ 1358900 w 1408430"/>
              <a:gd name="connsiteY14" fmla="*/ 209653 h 222050"/>
              <a:gd name="connsiteX15" fmla="*/ 1408430 w 1408430"/>
              <a:gd name="connsiteY15" fmla="*/ 115038 h 222050"/>
              <a:gd name="connsiteX0" fmla="*/ 0 w 1408430"/>
              <a:gd name="connsiteY0" fmla="*/ 95988 h 222050"/>
              <a:gd name="connsiteX1" fmla="*/ 78105 w 1408430"/>
              <a:gd name="connsiteY1" fmla="*/ 77573 h 222050"/>
              <a:gd name="connsiteX2" fmla="*/ 188913 w 1408430"/>
              <a:gd name="connsiteY2" fmla="*/ 103 h 222050"/>
              <a:gd name="connsiteX3" fmla="*/ 285115 w 1408430"/>
              <a:gd name="connsiteY3" fmla="*/ 62333 h 222050"/>
              <a:gd name="connsiteX4" fmla="*/ 363220 w 1408430"/>
              <a:gd name="connsiteY4" fmla="*/ 118848 h 222050"/>
              <a:gd name="connsiteX5" fmla="*/ 546735 w 1408430"/>
              <a:gd name="connsiteY5" fmla="*/ 95988 h 222050"/>
              <a:gd name="connsiteX6" fmla="*/ 646430 w 1408430"/>
              <a:gd name="connsiteY6" fmla="*/ 168378 h 222050"/>
              <a:gd name="connsiteX7" fmla="*/ 743585 w 1408430"/>
              <a:gd name="connsiteY7" fmla="*/ 121388 h 222050"/>
              <a:gd name="connsiteX8" fmla="*/ 822960 w 1408430"/>
              <a:gd name="connsiteY8" fmla="*/ 123293 h 222050"/>
              <a:gd name="connsiteX9" fmla="*/ 860425 w 1408430"/>
              <a:gd name="connsiteY9" fmla="*/ 148693 h 222050"/>
              <a:gd name="connsiteX10" fmla="*/ 949325 w 1408430"/>
              <a:gd name="connsiteY10" fmla="*/ 221718 h 222050"/>
              <a:gd name="connsiteX11" fmla="*/ 1088390 w 1408430"/>
              <a:gd name="connsiteY11" fmla="*/ 177268 h 222050"/>
              <a:gd name="connsiteX12" fmla="*/ 1198880 w 1408430"/>
              <a:gd name="connsiteY12" fmla="*/ 214098 h 222050"/>
              <a:gd name="connsiteX13" fmla="*/ 1358900 w 1408430"/>
              <a:gd name="connsiteY13" fmla="*/ 209653 h 222050"/>
              <a:gd name="connsiteX14" fmla="*/ 1408430 w 1408430"/>
              <a:gd name="connsiteY14" fmla="*/ 115038 h 222050"/>
              <a:gd name="connsiteX0" fmla="*/ 0 w 1408430"/>
              <a:gd name="connsiteY0" fmla="*/ 96369 h 222431"/>
              <a:gd name="connsiteX1" fmla="*/ 78105 w 1408430"/>
              <a:gd name="connsiteY1" fmla="*/ 77954 h 222431"/>
              <a:gd name="connsiteX2" fmla="*/ 188913 w 1408430"/>
              <a:gd name="connsiteY2" fmla="*/ 484 h 222431"/>
              <a:gd name="connsiteX3" fmla="*/ 363220 w 1408430"/>
              <a:gd name="connsiteY3" fmla="*/ 119229 h 222431"/>
              <a:gd name="connsiteX4" fmla="*/ 546735 w 1408430"/>
              <a:gd name="connsiteY4" fmla="*/ 96369 h 222431"/>
              <a:gd name="connsiteX5" fmla="*/ 646430 w 1408430"/>
              <a:gd name="connsiteY5" fmla="*/ 168759 h 222431"/>
              <a:gd name="connsiteX6" fmla="*/ 743585 w 1408430"/>
              <a:gd name="connsiteY6" fmla="*/ 121769 h 222431"/>
              <a:gd name="connsiteX7" fmla="*/ 822960 w 1408430"/>
              <a:gd name="connsiteY7" fmla="*/ 123674 h 222431"/>
              <a:gd name="connsiteX8" fmla="*/ 860425 w 1408430"/>
              <a:gd name="connsiteY8" fmla="*/ 149074 h 222431"/>
              <a:gd name="connsiteX9" fmla="*/ 949325 w 1408430"/>
              <a:gd name="connsiteY9" fmla="*/ 222099 h 222431"/>
              <a:gd name="connsiteX10" fmla="*/ 1088390 w 1408430"/>
              <a:gd name="connsiteY10" fmla="*/ 177649 h 222431"/>
              <a:gd name="connsiteX11" fmla="*/ 1198880 w 1408430"/>
              <a:gd name="connsiteY11" fmla="*/ 214479 h 222431"/>
              <a:gd name="connsiteX12" fmla="*/ 1358900 w 1408430"/>
              <a:gd name="connsiteY12" fmla="*/ 210034 h 222431"/>
              <a:gd name="connsiteX13" fmla="*/ 1408430 w 1408430"/>
              <a:gd name="connsiteY13" fmla="*/ 115419 h 222431"/>
              <a:gd name="connsiteX0" fmla="*/ 0 w 1408430"/>
              <a:gd name="connsiteY0" fmla="*/ 96369 h 222431"/>
              <a:gd name="connsiteX1" fmla="*/ 78105 w 1408430"/>
              <a:gd name="connsiteY1" fmla="*/ 77954 h 222431"/>
              <a:gd name="connsiteX2" fmla="*/ 188913 w 1408430"/>
              <a:gd name="connsiteY2" fmla="*/ 484 h 222431"/>
              <a:gd name="connsiteX3" fmla="*/ 363220 w 1408430"/>
              <a:gd name="connsiteY3" fmla="*/ 119229 h 222431"/>
              <a:gd name="connsiteX4" fmla="*/ 546735 w 1408430"/>
              <a:gd name="connsiteY4" fmla="*/ 96369 h 222431"/>
              <a:gd name="connsiteX5" fmla="*/ 646430 w 1408430"/>
              <a:gd name="connsiteY5" fmla="*/ 168759 h 222431"/>
              <a:gd name="connsiteX6" fmla="*/ 822960 w 1408430"/>
              <a:gd name="connsiteY6" fmla="*/ 123674 h 222431"/>
              <a:gd name="connsiteX7" fmla="*/ 860425 w 1408430"/>
              <a:gd name="connsiteY7" fmla="*/ 149074 h 222431"/>
              <a:gd name="connsiteX8" fmla="*/ 949325 w 1408430"/>
              <a:gd name="connsiteY8" fmla="*/ 222099 h 222431"/>
              <a:gd name="connsiteX9" fmla="*/ 1088390 w 1408430"/>
              <a:gd name="connsiteY9" fmla="*/ 177649 h 222431"/>
              <a:gd name="connsiteX10" fmla="*/ 1198880 w 1408430"/>
              <a:gd name="connsiteY10" fmla="*/ 214479 h 222431"/>
              <a:gd name="connsiteX11" fmla="*/ 1358900 w 1408430"/>
              <a:gd name="connsiteY11" fmla="*/ 210034 h 222431"/>
              <a:gd name="connsiteX12" fmla="*/ 1408430 w 1408430"/>
              <a:gd name="connsiteY12" fmla="*/ 115419 h 222431"/>
              <a:gd name="connsiteX0" fmla="*/ 0 w 1408430"/>
              <a:gd name="connsiteY0" fmla="*/ 96369 h 223141"/>
              <a:gd name="connsiteX1" fmla="*/ 78105 w 1408430"/>
              <a:gd name="connsiteY1" fmla="*/ 77954 h 223141"/>
              <a:gd name="connsiteX2" fmla="*/ 188913 w 1408430"/>
              <a:gd name="connsiteY2" fmla="*/ 484 h 223141"/>
              <a:gd name="connsiteX3" fmla="*/ 363220 w 1408430"/>
              <a:gd name="connsiteY3" fmla="*/ 119229 h 223141"/>
              <a:gd name="connsiteX4" fmla="*/ 546735 w 1408430"/>
              <a:gd name="connsiteY4" fmla="*/ 96369 h 223141"/>
              <a:gd name="connsiteX5" fmla="*/ 646430 w 1408430"/>
              <a:gd name="connsiteY5" fmla="*/ 168759 h 223141"/>
              <a:gd name="connsiteX6" fmla="*/ 822960 w 1408430"/>
              <a:gd name="connsiteY6" fmla="*/ 123674 h 223141"/>
              <a:gd name="connsiteX7" fmla="*/ 949325 w 1408430"/>
              <a:gd name="connsiteY7" fmla="*/ 222099 h 223141"/>
              <a:gd name="connsiteX8" fmla="*/ 1088390 w 1408430"/>
              <a:gd name="connsiteY8" fmla="*/ 177649 h 223141"/>
              <a:gd name="connsiteX9" fmla="*/ 1198880 w 1408430"/>
              <a:gd name="connsiteY9" fmla="*/ 214479 h 223141"/>
              <a:gd name="connsiteX10" fmla="*/ 1358900 w 1408430"/>
              <a:gd name="connsiteY10" fmla="*/ 210034 h 223141"/>
              <a:gd name="connsiteX11" fmla="*/ 1408430 w 1408430"/>
              <a:gd name="connsiteY11" fmla="*/ 115419 h 223141"/>
              <a:gd name="connsiteX0" fmla="*/ 0 w 1408430"/>
              <a:gd name="connsiteY0" fmla="*/ 96369 h 223141"/>
              <a:gd name="connsiteX1" fmla="*/ 78105 w 1408430"/>
              <a:gd name="connsiteY1" fmla="*/ 77954 h 223141"/>
              <a:gd name="connsiteX2" fmla="*/ 188913 w 1408430"/>
              <a:gd name="connsiteY2" fmla="*/ 484 h 223141"/>
              <a:gd name="connsiteX3" fmla="*/ 363220 w 1408430"/>
              <a:gd name="connsiteY3" fmla="*/ 119229 h 223141"/>
              <a:gd name="connsiteX4" fmla="*/ 546735 w 1408430"/>
              <a:gd name="connsiteY4" fmla="*/ 96369 h 223141"/>
              <a:gd name="connsiteX5" fmla="*/ 646430 w 1408430"/>
              <a:gd name="connsiteY5" fmla="*/ 168759 h 223141"/>
              <a:gd name="connsiteX6" fmla="*/ 822960 w 1408430"/>
              <a:gd name="connsiteY6" fmla="*/ 123674 h 223141"/>
              <a:gd name="connsiteX7" fmla="*/ 949325 w 1408430"/>
              <a:gd name="connsiteY7" fmla="*/ 222099 h 223141"/>
              <a:gd name="connsiteX8" fmla="*/ 1088390 w 1408430"/>
              <a:gd name="connsiteY8" fmla="*/ 177649 h 223141"/>
              <a:gd name="connsiteX9" fmla="*/ 1198880 w 1408430"/>
              <a:gd name="connsiteY9" fmla="*/ 214479 h 223141"/>
              <a:gd name="connsiteX10" fmla="*/ 1408430 w 1408430"/>
              <a:gd name="connsiteY10" fmla="*/ 115419 h 223141"/>
              <a:gd name="connsiteX0" fmla="*/ 0 w 1408430"/>
              <a:gd name="connsiteY0" fmla="*/ 96369 h 223169"/>
              <a:gd name="connsiteX1" fmla="*/ 78105 w 1408430"/>
              <a:gd name="connsiteY1" fmla="*/ 77954 h 223169"/>
              <a:gd name="connsiteX2" fmla="*/ 188913 w 1408430"/>
              <a:gd name="connsiteY2" fmla="*/ 484 h 223169"/>
              <a:gd name="connsiteX3" fmla="*/ 363220 w 1408430"/>
              <a:gd name="connsiteY3" fmla="*/ 119229 h 223169"/>
              <a:gd name="connsiteX4" fmla="*/ 546735 w 1408430"/>
              <a:gd name="connsiteY4" fmla="*/ 96369 h 223169"/>
              <a:gd name="connsiteX5" fmla="*/ 646430 w 1408430"/>
              <a:gd name="connsiteY5" fmla="*/ 168759 h 223169"/>
              <a:gd name="connsiteX6" fmla="*/ 822960 w 1408430"/>
              <a:gd name="connsiteY6" fmla="*/ 123674 h 223169"/>
              <a:gd name="connsiteX7" fmla="*/ 949325 w 1408430"/>
              <a:gd name="connsiteY7" fmla="*/ 222099 h 223169"/>
              <a:gd name="connsiteX8" fmla="*/ 1088390 w 1408430"/>
              <a:gd name="connsiteY8" fmla="*/ 177649 h 223169"/>
              <a:gd name="connsiteX9" fmla="*/ 1284605 w 1408430"/>
              <a:gd name="connsiteY9" fmla="*/ 204954 h 223169"/>
              <a:gd name="connsiteX10" fmla="*/ 1408430 w 1408430"/>
              <a:gd name="connsiteY10" fmla="*/ 115419 h 223169"/>
              <a:gd name="connsiteX0" fmla="*/ 0 w 1408430"/>
              <a:gd name="connsiteY0" fmla="*/ 96369 h 227735"/>
              <a:gd name="connsiteX1" fmla="*/ 78105 w 1408430"/>
              <a:gd name="connsiteY1" fmla="*/ 77954 h 227735"/>
              <a:gd name="connsiteX2" fmla="*/ 188913 w 1408430"/>
              <a:gd name="connsiteY2" fmla="*/ 484 h 227735"/>
              <a:gd name="connsiteX3" fmla="*/ 363220 w 1408430"/>
              <a:gd name="connsiteY3" fmla="*/ 119229 h 227735"/>
              <a:gd name="connsiteX4" fmla="*/ 546735 w 1408430"/>
              <a:gd name="connsiteY4" fmla="*/ 96369 h 227735"/>
              <a:gd name="connsiteX5" fmla="*/ 646430 w 1408430"/>
              <a:gd name="connsiteY5" fmla="*/ 168759 h 227735"/>
              <a:gd name="connsiteX6" fmla="*/ 822960 w 1408430"/>
              <a:gd name="connsiteY6" fmla="*/ 123674 h 227735"/>
              <a:gd name="connsiteX7" fmla="*/ 949325 w 1408430"/>
              <a:gd name="connsiteY7" fmla="*/ 222099 h 227735"/>
              <a:gd name="connsiteX8" fmla="*/ 1284605 w 1408430"/>
              <a:gd name="connsiteY8" fmla="*/ 204954 h 227735"/>
              <a:gd name="connsiteX9" fmla="*/ 1408430 w 1408430"/>
              <a:gd name="connsiteY9" fmla="*/ 115419 h 227735"/>
              <a:gd name="connsiteX0" fmla="*/ 0 w 1408430"/>
              <a:gd name="connsiteY0" fmla="*/ 96369 h 227735"/>
              <a:gd name="connsiteX1" fmla="*/ 78105 w 1408430"/>
              <a:gd name="connsiteY1" fmla="*/ 77954 h 227735"/>
              <a:gd name="connsiteX2" fmla="*/ 188913 w 1408430"/>
              <a:gd name="connsiteY2" fmla="*/ 484 h 227735"/>
              <a:gd name="connsiteX3" fmla="*/ 363220 w 1408430"/>
              <a:gd name="connsiteY3" fmla="*/ 119229 h 227735"/>
              <a:gd name="connsiteX4" fmla="*/ 646430 w 1408430"/>
              <a:gd name="connsiteY4" fmla="*/ 168759 h 227735"/>
              <a:gd name="connsiteX5" fmla="*/ 822960 w 1408430"/>
              <a:gd name="connsiteY5" fmla="*/ 123674 h 227735"/>
              <a:gd name="connsiteX6" fmla="*/ 949325 w 1408430"/>
              <a:gd name="connsiteY6" fmla="*/ 222099 h 227735"/>
              <a:gd name="connsiteX7" fmla="*/ 1284605 w 1408430"/>
              <a:gd name="connsiteY7" fmla="*/ 204954 h 227735"/>
              <a:gd name="connsiteX8" fmla="*/ 1408430 w 1408430"/>
              <a:gd name="connsiteY8" fmla="*/ 115419 h 227735"/>
              <a:gd name="connsiteX0" fmla="*/ 0 w 1408430"/>
              <a:gd name="connsiteY0" fmla="*/ 96369 h 227735"/>
              <a:gd name="connsiteX1" fmla="*/ 78105 w 1408430"/>
              <a:gd name="connsiteY1" fmla="*/ 77954 h 227735"/>
              <a:gd name="connsiteX2" fmla="*/ 188913 w 1408430"/>
              <a:gd name="connsiteY2" fmla="*/ 484 h 227735"/>
              <a:gd name="connsiteX3" fmla="*/ 363220 w 1408430"/>
              <a:gd name="connsiteY3" fmla="*/ 119229 h 227735"/>
              <a:gd name="connsiteX4" fmla="*/ 478790 w 1408430"/>
              <a:gd name="connsiteY4" fmla="*/ 110659 h 227735"/>
              <a:gd name="connsiteX5" fmla="*/ 646430 w 1408430"/>
              <a:gd name="connsiteY5" fmla="*/ 168759 h 227735"/>
              <a:gd name="connsiteX6" fmla="*/ 822960 w 1408430"/>
              <a:gd name="connsiteY6" fmla="*/ 123674 h 227735"/>
              <a:gd name="connsiteX7" fmla="*/ 949325 w 1408430"/>
              <a:gd name="connsiteY7" fmla="*/ 222099 h 227735"/>
              <a:gd name="connsiteX8" fmla="*/ 1284605 w 1408430"/>
              <a:gd name="connsiteY8" fmla="*/ 204954 h 227735"/>
              <a:gd name="connsiteX9" fmla="*/ 1408430 w 1408430"/>
              <a:gd name="connsiteY9" fmla="*/ 115419 h 227735"/>
              <a:gd name="connsiteX0" fmla="*/ 0 w 1408430"/>
              <a:gd name="connsiteY0" fmla="*/ 58640 h 190006"/>
              <a:gd name="connsiteX1" fmla="*/ 78105 w 1408430"/>
              <a:gd name="connsiteY1" fmla="*/ 40225 h 190006"/>
              <a:gd name="connsiteX2" fmla="*/ 203201 w 1408430"/>
              <a:gd name="connsiteY2" fmla="*/ 855 h 190006"/>
              <a:gd name="connsiteX3" fmla="*/ 363220 w 1408430"/>
              <a:gd name="connsiteY3" fmla="*/ 81500 h 190006"/>
              <a:gd name="connsiteX4" fmla="*/ 478790 w 1408430"/>
              <a:gd name="connsiteY4" fmla="*/ 72930 h 190006"/>
              <a:gd name="connsiteX5" fmla="*/ 646430 w 1408430"/>
              <a:gd name="connsiteY5" fmla="*/ 131030 h 190006"/>
              <a:gd name="connsiteX6" fmla="*/ 822960 w 1408430"/>
              <a:gd name="connsiteY6" fmla="*/ 85945 h 190006"/>
              <a:gd name="connsiteX7" fmla="*/ 949325 w 1408430"/>
              <a:gd name="connsiteY7" fmla="*/ 184370 h 190006"/>
              <a:gd name="connsiteX8" fmla="*/ 1284605 w 1408430"/>
              <a:gd name="connsiteY8" fmla="*/ 167225 h 190006"/>
              <a:gd name="connsiteX9" fmla="*/ 1408430 w 1408430"/>
              <a:gd name="connsiteY9" fmla="*/ 77690 h 190006"/>
              <a:gd name="connsiteX0" fmla="*/ 0 w 1408430"/>
              <a:gd name="connsiteY0" fmla="*/ 58640 h 187927"/>
              <a:gd name="connsiteX1" fmla="*/ 78105 w 1408430"/>
              <a:gd name="connsiteY1" fmla="*/ 40225 h 187927"/>
              <a:gd name="connsiteX2" fmla="*/ 203201 w 1408430"/>
              <a:gd name="connsiteY2" fmla="*/ 855 h 187927"/>
              <a:gd name="connsiteX3" fmla="*/ 363220 w 1408430"/>
              <a:gd name="connsiteY3" fmla="*/ 81500 h 187927"/>
              <a:gd name="connsiteX4" fmla="*/ 478790 w 1408430"/>
              <a:gd name="connsiteY4" fmla="*/ 72930 h 187927"/>
              <a:gd name="connsiteX5" fmla="*/ 646430 w 1408430"/>
              <a:gd name="connsiteY5" fmla="*/ 131030 h 187927"/>
              <a:gd name="connsiteX6" fmla="*/ 822960 w 1408430"/>
              <a:gd name="connsiteY6" fmla="*/ 114520 h 187927"/>
              <a:gd name="connsiteX7" fmla="*/ 949325 w 1408430"/>
              <a:gd name="connsiteY7" fmla="*/ 184370 h 187927"/>
              <a:gd name="connsiteX8" fmla="*/ 1284605 w 1408430"/>
              <a:gd name="connsiteY8" fmla="*/ 167225 h 187927"/>
              <a:gd name="connsiteX9" fmla="*/ 1408430 w 1408430"/>
              <a:gd name="connsiteY9" fmla="*/ 77690 h 1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8430" h="187927">
                <a:moveTo>
                  <a:pt x="0" y="58640"/>
                </a:moveTo>
                <a:cubicBezTo>
                  <a:pt x="24765" y="56100"/>
                  <a:pt x="44238" y="49856"/>
                  <a:pt x="78105" y="40225"/>
                </a:cubicBezTo>
                <a:cubicBezTo>
                  <a:pt x="111972" y="30594"/>
                  <a:pt x="155682" y="-6024"/>
                  <a:pt x="203201" y="855"/>
                </a:cubicBezTo>
                <a:cubicBezTo>
                  <a:pt x="250720" y="7734"/>
                  <a:pt x="317289" y="69488"/>
                  <a:pt x="363220" y="81500"/>
                </a:cubicBezTo>
                <a:cubicBezTo>
                  <a:pt x="409151" y="93512"/>
                  <a:pt x="431588" y="64675"/>
                  <a:pt x="478790" y="72930"/>
                </a:cubicBezTo>
                <a:cubicBezTo>
                  <a:pt x="525992" y="81185"/>
                  <a:pt x="589069" y="124098"/>
                  <a:pt x="646430" y="131030"/>
                </a:cubicBezTo>
                <a:cubicBezTo>
                  <a:pt x="703791" y="137962"/>
                  <a:pt x="772477" y="105630"/>
                  <a:pt x="822960" y="114520"/>
                </a:cubicBezTo>
                <a:cubicBezTo>
                  <a:pt x="873443" y="123410"/>
                  <a:pt x="872384" y="175586"/>
                  <a:pt x="949325" y="184370"/>
                </a:cubicBezTo>
                <a:cubicBezTo>
                  <a:pt x="1026266" y="193154"/>
                  <a:pt x="1208088" y="185005"/>
                  <a:pt x="1284605" y="167225"/>
                </a:cubicBezTo>
                <a:cubicBezTo>
                  <a:pt x="1337945" y="156853"/>
                  <a:pt x="1364774" y="98327"/>
                  <a:pt x="1408430" y="77690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0" name="Freeform: Shape 219">
            <a:extLst>
              <a:ext uri="{FF2B5EF4-FFF2-40B4-BE49-F238E27FC236}">
                <a16:creationId xmlns:a16="http://schemas.microsoft.com/office/drawing/2014/main" xmlns="" id="{515604B6-FD1B-4F62-85D4-7BF33419B9C7}"/>
              </a:ext>
            </a:extLst>
          </p:cNvPr>
          <p:cNvSpPr/>
          <p:nvPr/>
        </p:nvSpPr>
        <p:spPr>
          <a:xfrm>
            <a:off x="1420047" y="4426491"/>
            <a:ext cx="1923670" cy="561351"/>
          </a:xfrm>
          <a:custGeom>
            <a:avLst/>
            <a:gdLst>
              <a:gd name="connsiteX0" fmla="*/ 0 w 2045996"/>
              <a:gd name="connsiteY0" fmla="*/ 286285 h 667941"/>
              <a:gd name="connsiteX1" fmla="*/ 50800 w 2045996"/>
              <a:gd name="connsiteY1" fmla="*/ 260885 h 667941"/>
              <a:gd name="connsiteX2" fmla="*/ 88900 w 2045996"/>
              <a:gd name="connsiteY2" fmla="*/ 273585 h 667941"/>
              <a:gd name="connsiteX3" fmla="*/ 114300 w 2045996"/>
              <a:gd name="connsiteY3" fmla="*/ 286285 h 667941"/>
              <a:gd name="connsiteX4" fmla="*/ 158750 w 2045996"/>
              <a:gd name="connsiteY4" fmla="*/ 318035 h 667941"/>
              <a:gd name="connsiteX5" fmla="*/ 209550 w 2045996"/>
              <a:gd name="connsiteY5" fmla="*/ 375185 h 667941"/>
              <a:gd name="connsiteX6" fmla="*/ 254000 w 2045996"/>
              <a:gd name="connsiteY6" fmla="*/ 324385 h 667941"/>
              <a:gd name="connsiteX7" fmla="*/ 285750 w 2045996"/>
              <a:gd name="connsiteY7" fmla="*/ 286285 h 667941"/>
              <a:gd name="connsiteX8" fmla="*/ 304800 w 2045996"/>
              <a:gd name="connsiteY8" fmla="*/ 254535 h 667941"/>
              <a:gd name="connsiteX9" fmla="*/ 349250 w 2045996"/>
              <a:gd name="connsiteY9" fmla="*/ 222785 h 667941"/>
              <a:gd name="connsiteX10" fmla="*/ 412750 w 2045996"/>
              <a:gd name="connsiteY10" fmla="*/ 197385 h 667941"/>
              <a:gd name="connsiteX11" fmla="*/ 457200 w 2045996"/>
              <a:gd name="connsiteY11" fmla="*/ 184685 h 667941"/>
              <a:gd name="connsiteX12" fmla="*/ 546100 w 2045996"/>
              <a:gd name="connsiteY12" fmla="*/ 197385 h 667941"/>
              <a:gd name="connsiteX13" fmla="*/ 628650 w 2045996"/>
              <a:gd name="connsiteY13" fmla="*/ 165635 h 667941"/>
              <a:gd name="connsiteX14" fmla="*/ 730250 w 2045996"/>
              <a:gd name="connsiteY14" fmla="*/ 121185 h 667941"/>
              <a:gd name="connsiteX15" fmla="*/ 755650 w 2045996"/>
              <a:gd name="connsiteY15" fmla="*/ 102135 h 667941"/>
              <a:gd name="connsiteX16" fmla="*/ 831850 w 2045996"/>
              <a:gd name="connsiteY16" fmla="*/ 64035 h 667941"/>
              <a:gd name="connsiteX17" fmla="*/ 901700 w 2045996"/>
              <a:gd name="connsiteY17" fmla="*/ 38635 h 667941"/>
              <a:gd name="connsiteX18" fmla="*/ 971550 w 2045996"/>
              <a:gd name="connsiteY18" fmla="*/ 6885 h 667941"/>
              <a:gd name="connsiteX19" fmla="*/ 1028700 w 2045996"/>
              <a:gd name="connsiteY19" fmla="*/ 19585 h 667941"/>
              <a:gd name="connsiteX20" fmla="*/ 1085850 w 2045996"/>
              <a:gd name="connsiteY20" fmla="*/ 535 h 667941"/>
              <a:gd name="connsiteX21" fmla="*/ 1174750 w 2045996"/>
              <a:gd name="connsiteY21" fmla="*/ 44985 h 667941"/>
              <a:gd name="connsiteX22" fmla="*/ 1270000 w 2045996"/>
              <a:gd name="connsiteY22" fmla="*/ 70385 h 667941"/>
              <a:gd name="connsiteX23" fmla="*/ 1352550 w 2045996"/>
              <a:gd name="connsiteY23" fmla="*/ 89435 h 667941"/>
              <a:gd name="connsiteX24" fmla="*/ 1422400 w 2045996"/>
              <a:gd name="connsiteY24" fmla="*/ 133885 h 667941"/>
              <a:gd name="connsiteX25" fmla="*/ 1473200 w 2045996"/>
              <a:gd name="connsiteY25" fmla="*/ 248185 h 667941"/>
              <a:gd name="connsiteX26" fmla="*/ 1492250 w 2045996"/>
              <a:gd name="connsiteY26" fmla="*/ 311685 h 667941"/>
              <a:gd name="connsiteX27" fmla="*/ 1549400 w 2045996"/>
              <a:gd name="connsiteY27" fmla="*/ 337085 h 667941"/>
              <a:gd name="connsiteX28" fmla="*/ 1606550 w 2045996"/>
              <a:gd name="connsiteY28" fmla="*/ 457735 h 667941"/>
              <a:gd name="connsiteX29" fmla="*/ 1670050 w 2045996"/>
              <a:gd name="connsiteY29" fmla="*/ 514885 h 667941"/>
              <a:gd name="connsiteX30" fmla="*/ 1733550 w 2045996"/>
              <a:gd name="connsiteY30" fmla="*/ 610135 h 667941"/>
              <a:gd name="connsiteX31" fmla="*/ 1835150 w 2045996"/>
              <a:gd name="connsiteY31" fmla="*/ 616485 h 667941"/>
              <a:gd name="connsiteX32" fmla="*/ 1924050 w 2045996"/>
              <a:gd name="connsiteY32" fmla="*/ 667285 h 667941"/>
              <a:gd name="connsiteX33" fmla="*/ 2044700 w 2045996"/>
              <a:gd name="connsiteY33" fmla="*/ 648235 h 667941"/>
              <a:gd name="connsiteX0" fmla="*/ 0 w 2045996"/>
              <a:gd name="connsiteY0" fmla="*/ 286285 h 667941"/>
              <a:gd name="connsiteX1" fmla="*/ 50800 w 2045996"/>
              <a:gd name="connsiteY1" fmla="*/ 260885 h 667941"/>
              <a:gd name="connsiteX2" fmla="*/ 69850 w 2045996"/>
              <a:gd name="connsiteY2" fmla="*/ 279935 h 667941"/>
              <a:gd name="connsiteX3" fmla="*/ 114300 w 2045996"/>
              <a:gd name="connsiteY3" fmla="*/ 286285 h 667941"/>
              <a:gd name="connsiteX4" fmla="*/ 158750 w 2045996"/>
              <a:gd name="connsiteY4" fmla="*/ 318035 h 667941"/>
              <a:gd name="connsiteX5" fmla="*/ 209550 w 2045996"/>
              <a:gd name="connsiteY5" fmla="*/ 375185 h 667941"/>
              <a:gd name="connsiteX6" fmla="*/ 254000 w 2045996"/>
              <a:gd name="connsiteY6" fmla="*/ 324385 h 667941"/>
              <a:gd name="connsiteX7" fmla="*/ 285750 w 2045996"/>
              <a:gd name="connsiteY7" fmla="*/ 286285 h 667941"/>
              <a:gd name="connsiteX8" fmla="*/ 304800 w 2045996"/>
              <a:gd name="connsiteY8" fmla="*/ 254535 h 667941"/>
              <a:gd name="connsiteX9" fmla="*/ 349250 w 2045996"/>
              <a:gd name="connsiteY9" fmla="*/ 222785 h 667941"/>
              <a:gd name="connsiteX10" fmla="*/ 412750 w 2045996"/>
              <a:gd name="connsiteY10" fmla="*/ 197385 h 667941"/>
              <a:gd name="connsiteX11" fmla="*/ 457200 w 2045996"/>
              <a:gd name="connsiteY11" fmla="*/ 184685 h 667941"/>
              <a:gd name="connsiteX12" fmla="*/ 546100 w 2045996"/>
              <a:gd name="connsiteY12" fmla="*/ 197385 h 667941"/>
              <a:gd name="connsiteX13" fmla="*/ 628650 w 2045996"/>
              <a:gd name="connsiteY13" fmla="*/ 165635 h 667941"/>
              <a:gd name="connsiteX14" fmla="*/ 730250 w 2045996"/>
              <a:gd name="connsiteY14" fmla="*/ 121185 h 667941"/>
              <a:gd name="connsiteX15" fmla="*/ 755650 w 2045996"/>
              <a:gd name="connsiteY15" fmla="*/ 102135 h 667941"/>
              <a:gd name="connsiteX16" fmla="*/ 831850 w 2045996"/>
              <a:gd name="connsiteY16" fmla="*/ 64035 h 667941"/>
              <a:gd name="connsiteX17" fmla="*/ 901700 w 2045996"/>
              <a:gd name="connsiteY17" fmla="*/ 38635 h 667941"/>
              <a:gd name="connsiteX18" fmla="*/ 971550 w 2045996"/>
              <a:gd name="connsiteY18" fmla="*/ 6885 h 667941"/>
              <a:gd name="connsiteX19" fmla="*/ 1028700 w 2045996"/>
              <a:gd name="connsiteY19" fmla="*/ 19585 h 667941"/>
              <a:gd name="connsiteX20" fmla="*/ 1085850 w 2045996"/>
              <a:gd name="connsiteY20" fmla="*/ 535 h 667941"/>
              <a:gd name="connsiteX21" fmla="*/ 1174750 w 2045996"/>
              <a:gd name="connsiteY21" fmla="*/ 44985 h 667941"/>
              <a:gd name="connsiteX22" fmla="*/ 1270000 w 2045996"/>
              <a:gd name="connsiteY22" fmla="*/ 70385 h 667941"/>
              <a:gd name="connsiteX23" fmla="*/ 1352550 w 2045996"/>
              <a:gd name="connsiteY23" fmla="*/ 89435 h 667941"/>
              <a:gd name="connsiteX24" fmla="*/ 1422400 w 2045996"/>
              <a:gd name="connsiteY24" fmla="*/ 133885 h 667941"/>
              <a:gd name="connsiteX25" fmla="*/ 1473200 w 2045996"/>
              <a:gd name="connsiteY25" fmla="*/ 248185 h 667941"/>
              <a:gd name="connsiteX26" fmla="*/ 1492250 w 2045996"/>
              <a:gd name="connsiteY26" fmla="*/ 311685 h 667941"/>
              <a:gd name="connsiteX27" fmla="*/ 1549400 w 2045996"/>
              <a:gd name="connsiteY27" fmla="*/ 337085 h 667941"/>
              <a:gd name="connsiteX28" fmla="*/ 1606550 w 2045996"/>
              <a:gd name="connsiteY28" fmla="*/ 457735 h 667941"/>
              <a:gd name="connsiteX29" fmla="*/ 1670050 w 2045996"/>
              <a:gd name="connsiteY29" fmla="*/ 514885 h 667941"/>
              <a:gd name="connsiteX30" fmla="*/ 1733550 w 2045996"/>
              <a:gd name="connsiteY30" fmla="*/ 610135 h 667941"/>
              <a:gd name="connsiteX31" fmla="*/ 1835150 w 2045996"/>
              <a:gd name="connsiteY31" fmla="*/ 616485 h 667941"/>
              <a:gd name="connsiteX32" fmla="*/ 1924050 w 2045996"/>
              <a:gd name="connsiteY32" fmla="*/ 667285 h 667941"/>
              <a:gd name="connsiteX33" fmla="*/ 2044700 w 2045996"/>
              <a:gd name="connsiteY33" fmla="*/ 648235 h 667941"/>
              <a:gd name="connsiteX0" fmla="*/ 0 w 2045996"/>
              <a:gd name="connsiteY0" fmla="*/ 286285 h 667941"/>
              <a:gd name="connsiteX1" fmla="*/ 50800 w 2045996"/>
              <a:gd name="connsiteY1" fmla="*/ 260885 h 667941"/>
              <a:gd name="connsiteX2" fmla="*/ 69850 w 2045996"/>
              <a:gd name="connsiteY2" fmla="*/ 279935 h 667941"/>
              <a:gd name="connsiteX3" fmla="*/ 114300 w 2045996"/>
              <a:gd name="connsiteY3" fmla="*/ 314860 h 667941"/>
              <a:gd name="connsiteX4" fmla="*/ 158750 w 2045996"/>
              <a:gd name="connsiteY4" fmla="*/ 318035 h 667941"/>
              <a:gd name="connsiteX5" fmla="*/ 209550 w 2045996"/>
              <a:gd name="connsiteY5" fmla="*/ 375185 h 667941"/>
              <a:gd name="connsiteX6" fmla="*/ 254000 w 2045996"/>
              <a:gd name="connsiteY6" fmla="*/ 324385 h 667941"/>
              <a:gd name="connsiteX7" fmla="*/ 285750 w 2045996"/>
              <a:gd name="connsiteY7" fmla="*/ 286285 h 667941"/>
              <a:gd name="connsiteX8" fmla="*/ 304800 w 2045996"/>
              <a:gd name="connsiteY8" fmla="*/ 254535 h 667941"/>
              <a:gd name="connsiteX9" fmla="*/ 349250 w 2045996"/>
              <a:gd name="connsiteY9" fmla="*/ 222785 h 667941"/>
              <a:gd name="connsiteX10" fmla="*/ 412750 w 2045996"/>
              <a:gd name="connsiteY10" fmla="*/ 197385 h 667941"/>
              <a:gd name="connsiteX11" fmla="*/ 457200 w 2045996"/>
              <a:gd name="connsiteY11" fmla="*/ 184685 h 667941"/>
              <a:gd name="connsiteX12" fmla="*/ 546100 w 2045996"/>
              <a:gd name="connsiteY12" fmla="*/ 197385 h 667941"/>
              <a:gd name="connsiteX13" fmla="*/ 628650 w 2045996"/>
              <a:gd name="connsiteY13" fmla="*/ 165635 h 667941"/>
              <a:gd name="connsiteX14" fmla="*/ 730250 w 2045996"/>
              <a:gd name="connsiteY14" fmla="*/ 121185 h 667941"/>
              <a:gd name="connsiteX15" fmla="*/ 755650 w 2045996"/>
              <a:gd name="connsiteY15" fmla="*/ 102135 h 667941"/>
              <a:gd name="connsiteX16" fmla="*/ 831850 w 2045996"/>
              <a:gd name="connsiteY16" fmla="*/ 64035 h 667941"/>
              <a:gd name="connsiteX17" fmla="*/ 901700 w 2045996"/>
              <a:gd name="connsiteY17" fmla="*/ 38635 h 667941"/>
              <a:gd name="connsiteX18" fmla="*/ 971550 w 2045996"/>
              <a:gd name="connsiteY18" fmla="*/ 6885 h 667941"/>
              <a:gd name="connsiteX19" fmla="*/ 1028700 w 2045996"/>
              <a:gd name="connsiteY19" fmla="*/ 19585 h 667941"/>
              <a:gd name="connsiteX20" fmla="*/ 1085850 w 2045996"/>
              <a:gd name="connsiteY20" fmla="*/ 535 h 667941"/>
              <a:gd name="connsiteX21" fmla="*/ 1174750 w 2045996"/>
              <a:gd name="connsiteY21" fmla="*/ 44985 h 667941"/>
              <a:gd name="connsiteX22" fmla="*/ 1270000 w 2045996"/>
              <a:gd name="connsiteY22" fmla="*/ 70385 h 667941"/>
              <a:gd name="connsiteX23" fmla="*/ 1352550 w 2045996"/>
              <a:gd name="connsiteY23" fmla="*/ 89435 h 667941"/>
              <a:gd name="connsiteX24" fmla="*/ 1422400 w 2045996"/>
              <a:gd name="connsiteY24" fmla="*/ 133885 h 667941"/>
              <a:gd name="connsiteX25" fmla="*/ 1473200 w 2045996"/>
              <a:gd name="connsiteY25" fmla="*/ 248185 h 667941"/>
              <a:gd name="connsiteX26" fmla="*/ 1492250 w 2045996"/>
              <a:gd name="connsiteY26" fmla="*/ 311685 h 667941"/>
              <a:gd name="connsiteX27" fmla="*/ 1549400 w 2045996"/>
              <a:gd name="connsiteY27" fmla="*/ 337085 h 667941"/>
              <a:gd name="connsiteX28" fmla="*/ 1606550 w 2045996"/>
              <a:gd name="connsiteY28" fmla="*/ 457735 h 667941"/>
              <a:gd name="connsiteX29" fmla="*/ 1670050 w 2045996"/>
              <a:gd name="connsiteY29" fmla="*/ 514885 h 667941"/>
              <a:gd name="connsiteX30" fmla="*/ 1733550 w 2045996"/>
              <a:gd name="connsiteY30" fmla="*/ 610135 h 667941"/>
              <a:gd name="connsiteX31" fmla="*/ 1835150 w 2045996"/>
              <a:gd name="connsiteY31" fmla="*/ 616485 h 667941"/>
              <a:gd name="connsiteX32" fmla="*/ 1924050 w 2045996"/>
              <a:gd name="connsiteY32" fmla="*/ 667285 h 667941"/>
              <a:gd name="connsiteX33" fmla="*/ 2044700 w 2045996"/>
              <a:gd name="connsiteY33" fmla="*/ 648235 h 667941"/>
              <a:gd name="connsiteX0" fmla="*/ 0 w 2045996"/>
              <a:gd name="connsiteY0" fmla="*/ 286285 h 667941"/>
              <a:gd name="connsiteX1" fmla="*/ 50800 w 2045996"/>
              <a:gd name="connsiteY1" fmla="*/ 260885 h 667941"/>
              <a:gd name="connsiteX2" fmla="*/ 69850 w 2045996"/>
              <a:gd name="connsiteY2" fmla="*/ 279935 h 667941"/>
              <a:gd name="connsiteX3" fmla="*/ 114300 w 2045996"/>
              <a:gd name="connsiteY3" fmla="*/ 314860 h 667941"/>
              <a:gd name="connsiteX4" fmla="*/ 161925 w 2045996"/>
              <a:gd name="connsiteY4" fmla="*/ 352960 h 667941"/>
              <a:gd name="connsiteX5" fmla="*/ 209550 w 2045996"/>
              <a:gd name="connsiteY5" fmla="*/ 375185 h 667941"/>
              <a:gd name="connsiteX6" fmla="*/ 254000 w 2045996"/>
              <a:gd name="connsiteY6" fmla="*/ 324385 h 667941"/>
              <a:gd name="connsiteX7" fmla="*/ 285750 w 2045996"/>
              <a:gd name="connsiteY7" fmla="*/ 286285 h 667941"/>
              <a:gd name="connsiteX8" fmla="*/ 304800 w 2045996"/>
              <a:gd name="connsiteY8" fmla="*/ 254535 h 667941"/>
              <a:gd name="connsiteX9" fmla="*/ 349250 w 2045996"/>
              <a:gd name="connsiteY9" fmla="*/ 222785 h 667941"/>
              <a:gd name="connsiteX10" fmla="*/ 412750 w 2045996"/>
              <a:gd name="connsiteY10" fmla="*/ 197385 h 667941"/>
              <a:gd name="connsiteX11" fmla="*/ 457200 w 2045996"/>
              <a:gd name="connsiteY11" fmla="*/ 184685 h 667941"/>
              <a:gd name="connsiteX12" fmla="*/ 546100 w 2045996"/>
              <a:gd name="connsiteY12" fmla="*/ 197385 h 667941"/>
              <a:gd name="connsiteX13" fmla="*/ 628650 w 2045996"/>
              <a:gd name="connsiteY13" fmla="*/ 165635 h 667941"/>
              <a:gd name="connsiteX14" fmla="*/ 730250 w 2045996"/>
              <a:gd name="connsiteY14" fmla="*/ 121185 h 667941"/>
              <a:gd name="connsiteX15" fmla="*/ 755650 w 2045996"/>
              <a:gd name="connsiteY15" fmla="*/ 102135 h 667941"/>
              <a:gd name="connsiteX16" fmla="*/ 831850 w 2045996"/>
              <a:gd name="connsiteY16" fmla="*/ 64035 h 667941"/>
              <a:gd name="connsiteX17" fmla="*/ 901700 w 2045996"/>
              <a:gd name="connsiteY17" fmla="*/ 38635 h 667941"/>
              <a:gd name="connsiteX18" fmla="*/ 971550 w 2045996"/>
              <a:gd name="connsiteY18" fmla="*/ 6885 h 667941"/>
              <a:gd name="connsiteX19" fmla="*/ 1028700 w 2045996"/>
              <a:gd name="connsiteY19" fmla="*/ 19585 h 667941"/>
              <a:gd name="connsiteX20" fmla="*/ 1085850 w 2045996"/>
              <a:gd name="connsiteY20" fmla="*/ 535 h 667941"/>
              <a:gd name="connsiteX21" fmla="*/ 1174750 w 2045996"/>
              <a:gd name="connsiteY21" fmla="*/ 44985 h 667941"/>
              <a:gd name="connsiteX22" fmla="*/ 1270000 w 2045996"/>
              <a:gd name="connsiteY22" fmla="*/ 70385 h 667941"/>
              <a:gd name="connsiteX23" fmla="*/ 1352550 w 2045996"/>
              <a:gd name="connsiteY23" fmla="*/ 89435 h 667941"/>
              <a:gd name="connsiteX24" fmla="*/ 1422400 w 2045996"/>
              <a:gd name="connsiteY24" fmla="*/ 133885 h 667941"/>
              <a:gd name="connsiteX25" fmla="*/ 1473200 w 2045996"/>
              <a:gd name="connsiteY25" fmla="*/ 248185 h 667941"/>
              <a:gd name="connsiteX26" fmla="*/ 1492250 w 2045996"/>
              <a:gd name="connsiteY26" fmla="*/ 311685 h 667941"/>
              <a:gd name="connsiteX27" fmla="*/ 1549400 w 2045996"/>
              <a:gd name="connsiteY27" fmla="*/ 337085 h 667941"/>
              <a:gd name="connsiteX28" fmla="*/ 1606550 w 2045996"/>
              <a:gd name="connsiteY28" fmla="*/ 457735 h 667941"/>
              <a:gd name="connsiteX29" fmla="*/ 1670050 w 2045996"/>
              <a:gd name="connsiteY29" fmla="*/ 514885 h 667941"/>
              <a:gd name="connsiteX30" fmla="*/ 1733550 w 2045996"/>
              <a:gd name="connsiteY30" fmla="*/ 610135 h 667941"/>
              <a:gd name="connsiteX31" fmla="*/ 1835150 w 2045996"/>
              <a:gd name="connsiteY31" fmla="*/ 616485 h 667941"/>
              <a:gd name="connsiteX32" fmla="*/ 1924050 w 2045996"/>
              <a:gd name="connsiteY32" fmla="*/ 667285 h 667941"/>
              <a:gd name="connsiteX33" fmla="*/ 2044700 w 2045996"/>
              <a:gd name="connsiteY33" fmla="*/ 648235 h 667941"/>
              <a:gd name="connsiteX0" fmla="*/ 0 w 2045996"/>
              <a:gd name="connsiteY0" fmla="*/ 286285 h 667941"/>
              <a:gd name="connsiteX1" fmla="*/ 50800 w 2045996"/>
              <a:gd name="connsiteY1" fmla="*/ 260885 h 667941"/>
              <a:gd name="connsiteX2" fmla="*/ 69850 w 2045996"/>
              <a:gd name="connsiteY2" fmla="*/ 279935 h 667941"/>
              <a:gd name="connsiteX3" fmla="*/ 114300 w 2045996"/>
              <a:gd name="connsiteY3" fmla="*/ 314860 h 667941"/>
              <a:gd name="connsiteX4" fmla="*/ 161925 w 2045996"/>
              <a:gd name="connsiteY4" fmla="*/ 352960 h 667941"/>
              <a:gd name="connsiteX5" fmla="*/ 219075 w 2045996"/>
              <a:gd name="connsiteY5" fmla="*/ 356135 h 667941"/>
              <a:gd name="connsiteX6" fmla="*/ 254000 w 2045996"/>
              <a:gd name="connsiteY6" fmla="*/ 324385 h 667941"/>
              <a:gd name="connsiteX7" fmla="*/ 285750 w 2045996"/>
              <a:gd name="connsiteY7" fmla="*/ 286285 h 667941"/>
              <a:gd name="connsiteX8" fmla="*/ 304800 w 2045996"/>
              <a:gd name="connsiteY8" fmla="*/ 254535 h 667941"/>
              <a:gd name="connsiteX9" fmla="*/ 349250 w 2045996"/>
              <a:gd name="connsiteY9" fmla="*/ 222785 h 667941"/>
              <a:gd name="connsiteX10" fmla="*/ 412750 w 2045996"/>
              <a:gd name="connsiteY10" fmla="*/ 197385 h 667941"/>
              <a:gd name="connsiteX11" fmla="*/ 457200 w 2045996"/>
              <a:gd name="connsiteY11" fmla="*/ 184685 h 667941"/>
              <a:gd name="connsiteX12" fmla="*/ 546100 w 2045996"/>
              <a:gd name="connsiteY12" fmla="*/ 197385 h 667941"/>
              <a:gd name="connsiteX13" fmla="*/ 628650 w 2045996"/>
              <a:gd name="connsiteY13" fmla="*/ 165635 h 667941"/>
              <a:gd name="connsiteX14" fmla="*/ 730250 w 2045996"/>
              <a:gd name="connsiteY14" fmla="*/ 121185 h 667941"/>
              <a:gd name="connsiteX15" fmla="*/ 755650 w 2045996"/>
              <a:gd name="connsiteY15" fmla="*/ 102135 h 667941"/>
              <a:gd name="connsiteX16" fmla="*/ 831850 w 2045996"/>
              <a:gd name="connsiteY16" fmla="*/ 64035 h 667941"/>
              <a:gd name="connsiteX17" fmla="*/ 901700 w 2045996"/>
              <a:gd name="connsiteY17" fmla="*/ 38635 h 667941"/>
              <a:gd name="connsiteX18" fmla="*/ 971550 w 2045996"/>
              <a:gd name="connsiteY18" fmla="*/ 6885 h 667941"/>
              <a:gd name="connsiteX19" fmla="*/ 1028700 w 2045996"/>
              <a:gd name="connsiteY19" fmla="*/ 19585 h 667941"/>
              <a:gd name="connsiteX20" fmla="*/ 1085850 w 2045996"/>
              <a:gd name="connsiteY20" fmla="*/ 535 h 667941"/>
              <a:gd name="connsiteX21" fmla="*/ 1174750 w 2045996"/>
              <a:gd name="connsiteY21" fmla="*/ 44985 h 667941"/>
              <a:gd name="connsiteX22" fmla="*/ 1270000 w 2045996"/>
              <a:gd name="connsiteY22" fmla="*/ 70385 h 667941"/>
              <a:gd name="connsiteX23" fmla="*/ 1352550 w 2045996"/>
              <a:gd name="connsiteY23" fmla="*/ 89435 h 667941"/>
              <a:gd name="connsiteX24" fmla="*/ 1422400 w 2045996"/>
              <a:gd name="connsiteY24" fmla="*/ 133885 h 667941"/>
              <a:gd name="connsiteX25" fmla="*/ 1473200 w 2045996"/>
              <a:gd name="connsiteY25" fmla="*/ 248185 h 667941"/>
              <a:gd name="connsiteX26" fmla="*/ 1492250 w 2045996"/>
              <a:gd name="connsiteY26" fmla="*/ 311685 h 667941"/>
              <a:gd name="connsiteX27" fmla="*/ 1549400 w 2045996"/>
              <a:gd name="connsiteY27" fmla="*/ 337085 h 667941"/>
              <a:gd name="connsiteX28" fmla="*/ 1606550 w 2045996"/>
              <a:gd name="connsiteY28" fmla="*/ 457735 h 667941"/>
              <a:gd name="connsiteX29" fmla="*/ 1670050 w 2045996"/>
              <a:gd name="connsiteY29" fmla="*/ 514885 h 667941"/>
              <a:gd name="connsiteX30" fmla="*/ 1733550 w 2045996"/>
              <a:gd name="connsiteY30" fmla="*/ 610135 h 667941"/>
              <a:gd name="connsiteX31" fmla="*/ 1835150 w 2045996"/>
              <a:gd name="connsiteY31" fmla="*/ 616485 h 667941"/>
              <a:gd name="connsiteX32" fmla="*/ 1924050 w 2045996"/>
              <a:gd name="connsiteY32" fmla="*/ 667285 h 667941"/>
              <a:gd name="connsiteX33" fmla="*/ 2044700 w 2045996"/>
              <a:gd name="connsiteY33" fmla="*/ 648235 h 667941"/>
              <a:gd name="connsiteX0" fmla="*/ 0 w 2042821"/>
              <a:gd name="connsiteY0" fmla="*/ 267235 h 667941"/>
              <a:gd name="connsiteX1" fmla="*/ 47625 w 2042821"/>
              <a:gd name="connsiteY1" fmla="*/ 260885 h 667941"/>
              <a:gd name="connsiteX2" fmla="*/ 66675 w 2042821"/>
              <a:gd name="connsiteY2" fmla="*/ 279935 h 667941"/>
              <a:gd name="connsiteX3" fmla="*/ 111125 w 2042821"/>
              <a:gd name="connsiteY3" fmla="*/ 314860 h 667941"/>
              <a:gd name="connsiteX4" fmla="*/ 158750 w 2042821"/>
              <a:gd name="connsiteY4" fmla="*/ 352960 h 667941"/>
              <a:gd name="connsiteX5" fmla="*/ 215900 w 2042821"/>
              <a:gd name="connsiteY5" fmla="*/ 356135 h 667941"/>
              <a:gd name="connsiteX6" fmla="*/ 250825 w 2042821"/>
              <a:gd name="connsiteY6" fmla="*/ 324385 h 667941"/>
              <a:gd name="connsiteX7" fmla="*/ 282575 w 2042821"/>
              <a:gd name="connsiteY7" fmla="*/ 286285 h 667941"/>
              <a:gd name="connsiteX8" fmla="*/ 301625 w 2042821"/>
              <a:gd name="connsiteY8" fmla="*/ 254535 h 667941"/>
              <a:gd name="connsiteX9" fmla="*/ 346075 w 2042821"/>
              <a:gd name="connsiteY9" fmla="*/ 222785 h 667941"/>
              <a:gd name="connsiteX10" fmla="*/ 409575 w 2042821"/>
              <a:gd name="connsiteY10" fmla="*/ 197385 h 667941"/>
              <a:gd name="connsiteX11" fmla="*/ 454025 w 2042821"/>
              <a:gd name="connsiteY11" fmla="*/ 184685 h 667941"/>
              <a:gd name="connsiteX12" fmla="*/ 542925 w 2042821"/>
              <a:gd name="connsiteY12" fmla="*/ 197385 h 667941"/>
              <a:gd name="connsiteX13" fmla="*/ 625475 w 2042821"/>
              <a:gd name="connsiteY13" fmla="*/ 165635 h 667941"/>
              <a:gd name="connsiteX14" fmla="*/ 727075 w 2042821"/>
              <a:gd name="connsiteY14" fmla="*/ 121185 h 667941"/>
              <a:gd name="connsiteX15" fmla="*/ 752475 w 2042821"/>
              <a:gd name="connsiteY15" fmla="*/ 102135 h 667941"/>
              <a:gd name="connsiteX16" fmla="*/ 828675 w 2042821"/>
              <a:gd name="connsiteY16" fmla="*/ 64035 h 667941"/>
              <a:gd name="connsiteX17" fmla="*/ 898525 w 2042821"/>
              <a:gd name="connsiteY17" fmla="*/ 38635 h 667941"/>
              <a:gd name="connsiteX18" fmla="*/ 968375 w 2042821"/>
              <a:gd name="connsiteY18" fmla="*/ 6885 h 667941"/>
              <a:gd name="connsiteX19" fmla="*/ 1025525 w 2042821"/>
              <a:gd name="connsiteY19" fmla="*/ 19585 h 667941"/>
              <a:gd name="connsiteX20" fmla="*/ 1082675 w 2042821"/>
              <a:gd name="connsiteY20" fmla="*/ 535 h 667941"/>
              <a:gd name="connsiteX21" fmla="*/ 1171575 w 2042821"/>
              <a:gd name="connsiteY21" fmla="*/ 44985 h 667941"/>
              <a:gd name="connsiteX22" fmla="*/ 1266825 w 2042821"/>
              <a:gd name="connsiteY22" fmla="*/ 70385 h 667941"/>
              <a:gd name="connsiteX23" fmla="*/ 1349375 w 2042821"/>
              <a:gd name="connsiteY23" fmla="*/ 89435 h 667941"/>
              <a:gd name="connsiteX24" fmla="*/ 1419225 w 2042821"/>
              <a:gd name="connsiteY24" fmla="*/ 133885 h 667941"/>
              <a:gd name="connsiteX25" fmla="*/ 1470025 w 2042821"/>
              <a:gd name="connsiteY25" fmla="*/ 248185 h 667941"/>
              <a:gd name="connsiteX26" fmla="*/ 1489075 w 2042821"/>
              <a:gd name="connsiteY26" fmla="*/ 311685 h 667941"/>
              <a:gd name="connsiteX27" fmla="*/ 1546225 w 2042821"/>
              <a:gd name="connsiteY27" fmla="*/ 337085 h 667941"/>
              <a:gd name="connsiteX28" fmla="*/ 1603375 w 2042821"/>
              <a:gd name="connsiteY28" fmla="*/ 457735 h 667941"/>
              <a:gd name="connsiteX29" fmla="*/ 1666875 w 2042821"/>
              <a:gd name="connsiteY29" fmla="*/ 514885 h 667941"/>
              <a:gd name="connsiteX30" fmla="*/ 1730375 w 2042821"/>
              <a:gd name="connsiteY30" fmla="*/ 610135 h 667941"/>
              <a:gd name="connsiteX31" fmla="*/ 1831975 w 2042821"/>
              <a:gd name="connsiteY31" fmla="*/ 616485 h 667941"/>
              <a:gd name="connsiteX32" fmla="*/ 1920875 w 2042821"/>
              <a:gd name="connsiteY32" fmla="*/ 667285 h 667941"/>
              <a:gd name="connsiteX33" fmla="*/ 2041525 w 2042821"/>
              <a:gd name="connsiteY33" fmla="*/ 648235 h 667941"/>
              <a:gd name="connsiteX0" fmla="*/ 0 w 2269039"/>
              <a:gd name="connsiteY0" fmla="*/ 352960 h 667941"/>
              <a:gd name="connsiteX1" fmla="*/ 273843 w 2269039"/>
              <a:gd name="connsiteY1" fmla="*/ 260885 h 667941"/>
              <a:gd name="connsiteX2" fmla="*/ 292893 w 2269039"/>
              <a:gd name="connsiteY2" fmla="*/ 279935 h 667941"/>
              <a:gd name="connsiteX3" fmla="*/ 337343 w 2269039"/>
              <a:gd name="connsiteY3" fmla="*/ 314860 h 667941"/>
              <a:gd name="connsiteX4" fmla="*/ 384968 w 2269039"/>
              <a:gd name="connsiteY4" fmla="*/ 352960 h 667941"/>
              <a:gd name="connsiteX5" fmla="*/ 442118 w 2269039"/>
              <a:gd name="connsiteY5" fmla="*/ 356135 h 667941"/>
              <a:gd name="connsiteX6" fmla="*/ 477043 w 2269039"/>
              <a:gd name="connsiteY6" fmla="*/ 324385 h 667941"/>
              <a:gd name="connsiteX7" fmla="*/ 508793 w 2269039"/>
              <a:gd name="connsiteY7" fmla="*/ 286285 h 667941"/>
              <a:gd name="connsiteX8" fmla="*/ 527843 w 2269039"/>
              <a:gd name="connsiteY8" fmla="*/ 254535 h 667941"/>
              <a:gd name="connsiteX9" fmla="*/ 572293 w 2269039"/>
              <a:gd name="connsiteY9" fmla="*/ 222785 h 667941"/>
              <a:gd name="connsiteX10" fmla="*/ 635793 w 2269039"/>
              <a:gd name="connsiteY10" fmla="*/ 197385 h 667941"/>
              <a:gd name="connsiteX11" fmla="*/ 680243 w 2269039"/>
              <a:gd name="connsiteY11" fmla="*/ 184685 h 667941"/>
              <a:gd name="connsiteX12" fmla="*/ 769143 w 2269039"/>
              <a:gd name="connsiteY12" fmla="*/ 197385 h 667941"/>
              <a:gd name="connsiteX13" fmla="*/ 851693 w 2269039"/>
              <a:gd name="connsiteY13" fmla="*/ 165635 h 667941"/>
              <a:gd name="connsiteX14" fmla="*/ 953293 w 2269039"/>
              <a:gd name="connsiteY14" fmla="*/ 121185 h 667941"/>
              <a:gd name="connsiteX15" fmla="*/ 978693 w 2269039"/>
              <a:gd name="connsiteY15" fmla="*/ 102135 h 667941"/>
              <a:gd name="connsiteX16" fmla="*/ 1054893 w 2269039"/>
              <a:gd name="connsiteY16" fmla="*/ 64035 h 667941"/>
              <a:gd name="connsiteX17" fmla="*/ 1124743 w 2269039"/>
              <a:gd name="connsiteY17" fmla="*/ 38635 h 667941"/>
              <a:gd name="connsiteX18" fmla="*/ 1194593 w 2269039"/>
              <a:gd name="connsiteY18" fmla="*/ 6885 h 667941"/>
              <a:gd name="connsiteX19" fmla="*/ 1251743 w 2269039"/>
              <a:gd name="connsiteY19" fmla="*/ 19585 h 667941"/>
              <a:gd name="connsiteX20" fmla="*/ 1308893 w 2269039"/>
              <a:gd name="connsiteY20" fmla="*/ 535 h 667941"/>
              <a:gd name="connsiteX21" fmla="*/ 1397793 w 2269039"/>
              <a:gd name="connsiteY21" fmla="*/ 44985 h 667941"/>
              <a:gd name="connsiteX22" fmla="*/ 1493043 w 2269039"/>
              <a:gd name="connsiteY22" fmla="*/ 70385 h 667941"/>
              <a:gd name="connsiteX23" fmla="*/ 1575593 w 2269039"/>
              <a:gd name="connsiteY23" fmla="*/ 89435 h 667941"/>
              <a:gd name="connsiteX24" fmla="*/ 1645443 w 2269039"/>
              <a:gd name="connsiteY24" fmla="*/ 133885 h 667941"/>
              <a:gd name="connsiteX25" fmla="*/ 1696243 w 2269039"/>
              <a:gd name="connsiteY25" fmla="*/ 248185 h 667941"/>
              <a:gd name="connsiteX26" fmla="*/ 1715293 w 2269039"/>
              <a:gd name="connsiteY26" fmla="*/ 311685 h 667941"/>
              <a:gd name="connsiteX27" fmla="*/ 1772443 w 2269039"/>
              <a:gd name="connsiteY27" fmla="*/ 337085 h 667941"/>
              <a:gd name="connsiteX28" fmla="*/ 1829593 w 2269039"/>
              <a:gd name="connsiteY28" fmla="*/ 457735 h 667941"/>
              <a:gd name="connsiteX29" fmla="*/ 1893093 w 2269039"/>
              <a:gd name="connsiteY29" fmla="*/ 514885 h 667941"/>
              <a:gd name="connsiteX30" fmla="*/ 1956593 w 2269039"/>
              <a:gd name="connsiteY30" fmla="*/ 610135 h 667941"/>
              <a:gd name="connsiteX31" fmla="*/ 2058193 w 2269039"/>
              <a:gd name="connsiteY31" fmla="*/ 616485 h 667941"/>
              <a:gd name="connsiteX32" fmla="*/ 2147093 w 2269039"/>
              <a:gd name="connsiteY32" fmla="*/ 667285 h 667941"/>
              <a:gd name="connsiteX33" fmla="*/ 2267743 w 2269039"/>
              <a:gd name="connsiteY33" fmla="*/ 648235 h 667941"/>
              <a:gd name="connsiteX0" fmla="*/ 0 w 2269039"/>
              <a:gd name="connsiteY0" fmla="*/ 352960 h 667941"/>
              <a:gd name="connsiteX1" fmla="*/ 207168 w 2269039"/>
              <a:gd name="connsiteY1" fmla="*/ 270410 h 667941"/>
              <a:gd name="connsiteX2" fmla="*/ 292893 w 2269039"/>
              <a:gd name="connsiteY2" fmla="*/ 279935 h 667941"/>
              <a:gd name="connsiteX3" fmla="*/ 337343 w 2269039"/>
              <a:gd name="connsiteY3" fmla="*/ 314860 h 667941"/>
              <a:gd name="connsiteX4" fmla="*/ 384968 w 2269039"/>
              <a:gd name="connsiteY4" fmla="*/ 352960 h 667941"/>
              <a:gd name="connsiteX5" fmla="*/ 442118 w 2269039"/>
              <a:gd name="connsiteY5" fmla="*/ 356135 h 667941"/>
              <a:gd name="connsiteX6" fmla="*/ 477043 w 2269039"/>
              <a:gd name="connsiteY6" fmla="*/ 324385 h 667941"/>
              <a:gd name="connsiteX7" fmla="*/ 508793 w 2269039"/>
              <a:gd name="connsiteY7" fmla="*/ 286285 h 667941"/>
              <a:gd name="connsiteX8" fmla="*/ 527843 w 2269039"/>
              <a:gd name="connsiteY8" fmla="*/ 254535 h 667941"/>
              <a:gd name="connsiteX9" fmla="*/ 572293 w 2269039"/>
              <a:gd name="connsiteY9" fmla="*/ 222785 h 667941"/>
              <a:gd name="connsiteX10" fmla="*/ 635793 w 2269039"/>
              <a:gd name="connsiteY10" fmla="*/ 197385 h 667941"/>
              <a:gd name="connsiteX11" fmla="*/ 680243 w 2269039"/>
              <a:gd name="connsiteY11" fmla="*/ 184685 h 667941"/>
              <a:gd name="connsiteX12" fmla="*/ 769143 w 2269039"/>
              <a:gd name="connsiteY12" fmla="*/ 197385 h 667941"/>
              <a:gd name="connsiteX13" fmla="*/ 851693 w 2269039"/>
              <a:gd name="connsiteY13" fmla="*/ 165635 h 667941"/>
              <a:gd name="connsiteX14" fmla="*/ 953293 w 2269039"/>
              <a:gd name="connsiteY14" fmla="*/ 121185 h 667941"/>
              <a:gd name="connsiteX15" fmla="*/ 978693 w 2269039"/>
              <a:gd name="connsiteY15" fmla="*/ 102135 h 667941"/>
              <a:gd name="connsiteX16" fmla="*/ 1054893 w 2269039"/>
              <a:gd name="connsiteY16" fmla="*/ 64035 h 667941"/>
              <a:gd name="connsiteX17" fmla="*/ 1124743 w 2269039"/>
              <a:gd name="connsiteY17" fmla="*/ 38635 h 667941"/>
              <a:gd name="connsiteX18" fmla="*/ 1194593 w 2269039"/>
              <a:gd name="connsiteY18" fmla="*/ 6885 h 667941"/>
              <a:gd name="connsiteX19" fmla="*/ 1251743 w 2269039"/>
              <a:gd name="connsiteY19" fmla="*/ 19585 h 667941"/>
              <a:gd name="connsiteX20" fmla="*/ 1308893 w 2269039"/>
              <a:gd name="connsiteY20" fmla="*/ 535 h 667941"/>
              <a:gd name="connsiteX21" fmla="*/ 1397793 w 2269039"/>
              <a:gd name="connsiteY21" fmla="*/ 44985 h 667941"/>
              <a:gd name="connsiteX22" fmla="*/ 1493043 w 2269039"/>
              <a:gd name="connsiteY22" fmla="*/ 70385 h 667941"/>
              <a:gd name="connsiteX23" fmla="*/ 1575593 w 2269039"/>
              <a:gd name="connsiteY23" fmla="*/ 89435 h 667941"/>
              <a:gd name="connsiteX24" fmla="*/ 1645443 w 2269039"/>
              <a:gd name="connsiteY24" fmla="*/ 133885 h 667941"/>
              <a:gd name="connsiteX25" fmla="*/ 1696243 w 2269039"/>
              <a:gd name="connsiteY25" fmla="*/ 248185 h 667941"/>
              <a:gd name="connsiteX26" fmla="*/ 1715293 w 2269039"/>
              <a:gd name="connsiteY26" fmla="*/ 311685 h 667941"/>
              <a:gd name="connsiteX27" fmla="*/ 1772443 w 2269039"/>
              <a:gd name="connsiteY27" fmla="*/ 337085 h 667941"/>
              <a:gd name="connsiteX28" fmla="*/ 1829593 w 2269039"/>
              <a:gd name="connsiteY28" fmla="*/ 457735 h 667941"/>
              <a:gd name="connsiteX29" fmla="*/ 1893093 w 2269039"/>
              <a:gd name="connsiteY29" fmla="*/ 514885 h 667941"/>
              <a:gd name="connsiteX30" fmla="*/ 1956593 w 2269039"/>
              <a:gd name="connsiteY30" fmla="*/ 610135 h 667941"/>
              <a:gd name="connsiteX31" fmla="*/ 2058193 w 2269039"/>
              <a:gd name="connsiteY31" fmla="*/ 616485 h 667941"/>
              <a:gd name="connsiteX32" fmla="*/ 2147093 w 2269039"/>
              <a:gd name="connsiteY32" fmla="*/ 667285 h 667941"/>
              <a:gd name="connsiteX33" fmla="*/ 2267743 w 2269039"/>
              <a:gd name="connsiteY33" fmla="*/ 648235 h 667941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292893 w 2269039"/>
              <a:gd name="connsiteY2" fmla="*/ 282030 h 670036"/>
              <a:gd name="connsiteX3" fmla="*/ 337343 w 2269039"/>
              <a:gd name="connsiteY3" fmla="*/ 316955 h 670036"/>
              <a:gd name="connsiteX4" fmla="*/ 384968 w 2269039"/>
              <a:gd name="connsiteY4" fmla="*/ 355055 h 670036"/>
              <a:gd name="connsiteX5" fmla="*/ 442118 w 2269039"/>
              <a:gd name="connsiteY5" fmla="*/ 358230 h 670036"/>
              <a:gd name="connsiteX6" fmla="*/ 477043 w 2269039"/>
              <a:gd name="connsiteY6" fmla="*/ 326480 h 670036"/>
              <a:gd name="connsiteX7" fmla="*/ 508793 w 2269039"/>
              <a:gd name="connsiteY7" fmla="*/ 288380 h 670036"/>
              <a:gd name="connsiteX8" fmla="*/ 527843 w 2269039"/>
              <a:gd name="connsiteY8" fmla="*/ 256630 h 670036"/>
              <a:gd name="connsiteX9" fmla="*/ 572293 w 2269039"/>
              <a:gd name="connsiteY9" fmla="*/ 224880 h 670036"/>
              <a:gd name="connsiteX10" fmla="*/ 635793 w 2269039"/>
              <a:gd name="connsiteY10" fmla="*/ 199480 h 670036"/>
              <a:gd name="connsiteX11" fmla="*/ 680243 w 2269039"/>
              <a:gd name="connsiteY11" fmla="*/ 186780 h 670036"/>
              <a:gd name="connsiteX12" fmla="*/ 769143 w 2269039"/>
              <a:gd name="connsiteY12" fmla="*/ 199480 h 670036"/>
              <a:gd name="connsiteX13" fmla="*/ 851693 w 2269039"/>
              <a:gd name="connsiteY13" fmla="*/ 167730 h 670036"/>
              <a:gd name="connsiteX14" fmla="*/ 953293 w 2269039"/>
              <a:gd name="connsiteY14" fmla="*/ 123280 h 670036"/>
              <a:gd name="connsiteX15" fmla="*/ 978693 w 2269039"/>
              <a:gd name="connsiteY15" fmla="*/ 104230 h 670036"/>
              <a:gd name="connsiteX16" fmla="*/ 1054893 w 2269039"/>
              <a:gd name="connsiteY16" fmla="*/ 66130 h 670036"/>
              <a:gd name="connsiteX17" fmla="*/ 1124743 w 2269039"/>
              <a:gd name="connsiteY17" fmla="*/ 40730 h 670036"/>
              <a:gd name="connsiteX18" fmla="*/ 1194593 w 2269039"/>
              <a:gd name="connsiteY18" fmla="*/ 8980 h 670036"/>
              <a:gd name="connsiteX19" fmla="*/ 1308893 w 2269039"/>
              <a:gd name="connsiteY19" fmla="*/ 2630 h 670036"/>
              <a:gd name="connsiteX20" fmla="*/ 1397793 w 2269039"/>
              <a:gd name="connsiteY20" fmla="*/ 47080 h 670036"/>
              <a:gd name="connsiteX21" fmla="*/ 1493043 w 2269039"/>
              <a:gd name="connsiteY21" fmla="*/ 72480 h 670036"/>
              <a:gd name="connsiteX22" fmla="*/ 1575593 w 2269039"/>
              <a:gd name="connsiteY22" fmla="*/ 91530 h 670036"/>
              <a:gd name="connsiteX23" fmla="*/ 1645443 w 2269039"/>
              <a:gd name="connsiteY23" fmla="*/ 135980 h 670036"/>
              <a:gd name="connsiteX24" fmla="*/ 1696243 w 2269039"/>
              <a:gd name="connsiteY24" fmla="*/ 250280 h 670036"/>
              <a:gd name="connsiteX25" fmla="*/ 1715293 w 2269039"/>
              <a:gd name="connsiteY25" fmla="*/ 313780 h 670036"/>
              <a:gd name="connsiteX26" fmla="*/ 1772443 w 2269039"/>
              <a:gd name="connsiteY26" fmla="*/ 339180 h 670036"/>
              <a:gd name="connsiteX27" fmla="*/ 1829593 w 2269039"/>
              <a:gd name="connsiteY27" fmla="*/ 459830 h 670036"/>
              <a:gd name="connsiteX28" fmla="*/ 1893093 w 2269039"/>
              <a:gd name="connsiteY28" fmla="*/ 516980 h 670036"/>
              <a:gd name="connsiteX29" fmla="*/ 1956593 w 2269039"/>
              <a:gd name="connsiteY29" fmla="*/ 612230 h 670036"/>
              <a:gd name="connsiteX30" fmla="*/ 2058193 w 2269039"/>
              <a:gd name="connsiteY30" fmla="*/ 618580 h 670036"/>
              <a:gd name="connsiteX31" fmla="*/ 2147093 w 2269039"/>
              <a:gd name="connsiteY31" fmla="*/ 669380 h 670036"/>
              <a:gd name="connsiteX32" fmla="*/ 2267743 w 2269039"/>
              <a:gd name="connsiteY32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292893 w 2269039"/>
              <a:gd name="connsiteY2" fmla="*/ 282030 h 670036"/>
              <a:gd name="connsiteX3" fmla="*/ 337343 w 2269039"/>
              <a:gd name="connsiteY3" fmla="*/ 316955 h 670036"/>
              <a:gd name="connsiteX4" fmla="*/ 384968 w 2269039"/>
              <a:gd name="connsiteY4" fmla="*/ 355055 h 670036"/>
              <a:gd name="connsiteX5" fmla="*/ 442118 w 2269039"/>
              <a:gd name="connsiteY5" fmla="*/ 358230 h 670036"/>
              <a:gd name="connsiteX6" fmla="*/ 477043 w 2269039"/>
              <a:gd name="connsiteY6" fmla="*/ 326480 h 670036"/>
              <a:gd name="connsiteX7" fmla="*/ 508793 w 2269039"/>
              <a:gd name="connsiteY7" fmla="*/ 288380 h 670036"/>
              <a:gd name="connsiteX8" fmla="*/ 527843 w 2269039"/>
              <a:gd name="connsiteY8" fmla="*/ 256630 h 670036"/>
              <a:gd name="connsiteX9" fmla="*/ 572293 w 2269039"/>
              <a:gd name="connsiteY9" fmla="*/ 224880 h 670036"/>
              <a:gd name="connsiteX10" fmla="*/ 635793 w 2269039"/>
              <a:gd name="connsiteY10" fmla="*/ 199480 h 670036"/>
              <a:gd name="connsiteX11" fmla="*/ 680243 w 2269039"/>
              <a:gd name="connsiteY11" fmla="*/ 186780 h 670036"/>
              <a:gd name="connsiteX12" fmla="*/ 769143 w 2269039"/>
              <a:gd name="connsiteY12" fmla="*/ 199480 h 670036"/>
              <a:gd name="connsiteX13" fmla="*/ 851693 w 2269039"/>
              <a:gd name="connsiteY13" fmla="*/ 167730 h 670036"/>
              <a:gd name="connsiteX14" fmla="*/ 953293 w 2269039"/>
              <a:gd name="connsiteY14" fmla="*/ 123280 h 670036"/>
              <a:gd name="connsiteX15" fmla="*/ 1054893 w 2269039"/>
              <a:gd name="connsiteY15" fmla="*/ 66130 h 670036"/>
              <a:gd name="connsiteX16" fmla="*/ 1124743 w 2269039"/>
              <a:gd name="connsiteY16" fmla="*/ 40730 h 670036"/>
              <a:gd name="connsiteX17" fmla="*/ 1194593 w 2269039"/>
              <a:gd name="connsiteY17" fmla="*/ 8980 h 670036"/>
              <a:gd name="connsiteX18" fmla="*/ 1308893 w 2269039"/>
              <a:gd name="connsiteY18" fmla="*/ 2630 h 670036"/>
              <a:gd name="connsiteX19" fmla="*/ 1397793 w 2269039"/>
              <a:gd name="connsiteY19" fmla="*/ 47080 h 670036"/>
              <a:gd name="connsiteX20" fmla="*/ 1493043 w 2269039"/>
              <a:gd name="connsiteY20" fmla="*/ 72480 h 670036"/>
              <a:gd name="connsiteX21" fmla="*/ 1575593 w 2269039"/>
              <a:gd name="connsiteY21" fmla="*/ 91530 h 670036"/>
              <a:gd name="connsiteX22" fmla="*/ 1645443 w 2269039"/>
              <a:gd name="connsiteY22" fmla="*/ 135980 h 670036"/>
              <a:gd name="connsiteX23" fmla="*/ 1696243 w 2269039"/>
              <a:gd name="connsiteY23" fmla="*/ 250280 h 670036"/>
              <a:gd name="connsiteX24" fmla="*/ 1715293 w 2269039"/>
              <a:gd name="connsiteY24" fmla="*/ 313780 h 670036"/>
              <a:gd name="connsiteX25" fmla="*/ 1772443 w 2269039"/>
              <a:gd name="connsiteY25" fmla="*/ 339180 h 670036"/>
              <a:gd name="connsiteX26" fmla="*/ 1829593 w 2269039"/>
              <a:gd name="connsiteY26" fmla="*/ 459830 h 670036"/>
              <a:gd name="connsiteX27" fmla="*/ 1893093 w 2269039"/>
              <a:gd name="connsiteY27" fmla="*/ 516980 h 670036"/>
              <a:gd name="connsiteX28" fmla="*/ 1956593 w 2269039"/>
              <a:gd name="connsiteY28" fmla="*/ 612230 h 670036"/>
              <a:gd name="connsiteX29" fmla="*/ 2058193 w 2269039"/>
              <a:gd name="connsiteY29" fmla="*/ 618580 h 670036"/>
              <a:gd name="connsiteX30" fmla="*/ 2147093 w 2269039"/>
              <a:gd name="connsiteY30" fmla="*/ 669380 h 670036"/>
              <a:gd name="connsiteX31" fmla="*/ 2267743 w 2269039"/>
              <a:gd name="connsiteY31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292893 w 2269039"/>
              <a:gd name="connsiteY2" fmla="*/ 282030 h 670036"/>
              <a:gd name="connsiteX3" fmla="*/ 337343 w 2269039"/>
              <a:gd name="connsiteY3" fmla="*/ 316955 h 670036"/>
              <a:gd name="connsiteX4" fmla="*/ 384968 w 2269039"/>
              <a:gd name="connsiteY4" fmla="*/ 355055 h 670036"/>
              <a:gd name="connsiteX5" fmla="*/ 442118 w 2269039"/>
              <a:gd name="connsiteY5" fmla="*/ 358230 h 670036"/>
              <a:gd name="connsiteX6" fmla="*/ 477043 w 2269039"/>
              <a:gd name="connsiteY6" fmla="*/ 326480 h 670036"/>
              <a:gd name="connsiteX7" fmla="*/ 508793 w 2269039"/>
              <a:gd name="connsiteY7" fmla="*/ 288380 h 670036"/>
              <a:gd name="connsiteX8" fmla="*/ 527843 w 2269039"/>
              <a:gd name="connsiteY8" fmla="*/ 256630 h 670036"/>
              <a:gd name="connsiteX9" fmla="*/ 572293 w 2269039"/>
              <a:gd name="connsiteY9" fmla="*/ 224880 h 670036"/>
              <a:gd name="connsiteX10" fmla="*/ 635793 w 2269039"/>
              <a:gd name="connsiteY10" fmla="*/ 199480 h 670036"/>
              <a:gd name="connsiteX11" fmla="*/ 680243 w 2269039"/>
              <a:gd name="connsiteY11" fmla="*/ 186780 h 670036"/>
              <a:gd name="connsiteX12" fmla="*/ 769143 w 2269039"/>
              <a:gd name="connsiteY12" fmla="*/ 199480 h 670036"/>
              <a:gd name="connsiteX13" fmla="*/ 851693 w 2269039"/>
              <a:gd name="connsiteY13" fmla="*/ 167730 h 670036"/>
              <a:gd name="connsiteX14" fmla="*/ 1054893 w 2269039"/>
              <a:gd name="connsiteY14" fmla="*/ 66130 h 670036"/>
              <a:gd name="connsiteX15" fmla="*/ 1124743 w 2269039"/>
              <a:gd name="connsiteY15" fmla="*/ 40730 h 670036"/>
              <a:gd name="connsiteX16" fmla="*/ 1194593 w 2269039"/>
              <a:gd name="connsiteY16" fmla="*/ 8980 h 670036"/>
              <a:gd name="connsiteX17" fmla="*/ 1308893 w 2269039"/>
              <a:gd name="connsiteY17" fmla="*/ 2630 h 670036"/>
              <a:gd name="connsiteX18" fmla="*/ 1397793 w 2269039"/>
              <a:gd name="connsiteY18" fmla="*/ 47080 h 670036"/>
              <a:gd name="connsiteX19" fmla="*/ 1493043 w 2269039"/>
              <a:gd name="connsiteY19" fmla="*/ 72480 h 670036"/>
              <a:gd name="connsiteX20" fmla="*/ 1575593 w 2269039"/>
              <a:gd name="connsiteY20" fmla="*/ 91530 h 670036"/>
              <a:gd name="connsiteX21" fmla="*/ 1645443 w 2269039"/>
              <a:gd name="connsiteY21" fmla="*/ 135980 h 670036"/>
              <a:gd name="connsiteX22" fmla="*/ 1696243 w 2269039"/>
              <a:gd name="connsiteY22" fmla="*/ 250280 h 670036"/>
              <a:gd name="connsiteX23" fmla="*/ 1715293 w 2269039"/>
              <a:gd name="connsiteY23" fmla="*/ 313780 h 670036"/>
              <a:gd name="connsiteX24" fmla="*/ 1772443 w 2269039"/>
              <a:gd name="connsiteY24" fmla="*/ 339180 h 670036"/>
              <a:gd name="connsiteX25" fmla="*/ 1829593 w 2269039"/>
              <a:gd name="connsiteY25" fmla="*/ 459830 h 670036"/>
              <a:gd name="connsiteX26" fmla="*/ 1893093 w 2269039"/>
              <a:gd name="connsiteY26" fmla="*/ 516980 h 670036"/>
              <a:gd name="connsiteX27" fmla="*/ 1956593 w 2269039"/>
              <a:gd name="connsiteY27" fmla="*/ 612230 h 670036"/>
              <a:gd name="connsiteX28" fmla="*/ 2058193 w 2269039"/>
              <a:gd name="connsiteY28" fmla="*/ 618580 h 670036"/>
              <a:gd name="connsiteX29" fmla="*/ 2147093 w 2269039"/>
              <a:gd name="connsiteY29" fmla="*/ 669380 h 670036"/>
              <a:gd name="connsiteX30" fmla="*/ 2267743 w 2269039"/>
              <a:gd name="connsiteY30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292893 w 2269039"/>
              <a:gd name="connsiteY2" fmla="*/ 282030 h 670036"/>
              <a:gd name="connsiteX3" fmla="*/ 337343 w 2269039"/>
              <a:gd name="connsiteY3" fmla="*/ 316955 h 670036"/>
              <a:gd name="connsiteX4" fmla="*/ 384968 w 2269039"/>
              <a:gd name="connsiteY4" fmla="*/ 355055 h 670036"/>
              <a:gd name="connsiteX5" fmla="*/ 442118 w 2269039"/>
              <a:gd name="connsiteY5" fmla="*/ 358230 h 670036"/>
              <a:gd name="connsiteX6" fmla="*/ 477043 w 2269039"/>
              <a:gd name="connsiteY6" fmla="*/ 326480 h 670036"/>
              <a:gd name="connsiteX7" fmla="*/ 508793 w 2269039"/>
              <a:gd name="connsiteY7" fmla="*/ 288380 h 670036"/>
              <a:gd name="connsiteX8" fmla="*/ 527843 w 2269039"/>
              <a:gd name="connsiteY8" fmla="*/ 256630 h 670036"/>
              <a:gd name="connsiteX9" fmla="*/ 572293 w 2269039"/>
              <a:gd name="connsiteY9" fmla="*/ 224880 h 670036"/>
              <a:gd name="connsiteX10" fmla="*/ 635793 w 2269039"/>
              <a:gd name="connsiteY10" fmla="*/ 199480 h 670036"/>
              <a:gd name="connsiteX11" fmla="*/ 680243 w 2269039"/>
              <a:gd name="connsiteY11" fmla="*/ 186780 h 670036"/>
              <a:gd name="connsiteX12" fmla="*/ 769143 w 2269039"/>
              <a:gd name="connsiteY12" fmla="*/ 199480 h 670036"/>
              <a:gd name="connsiteX13" fmla="*/ 851693 w 2269039"/>
              <a:gd name="connsiteY13" fmla="*/ 167730 h 670036"/>
              <a:gd name="connsiteX14" fmla="*/ 1124743 w 2269039"/>
              <a:gd name="connsiteY14" fmla="*/ 40730 h 670036"/>
              <a:gd name="connsiteX15" fmla="*/ 1194593 w 2269039"/>
              <a:gd name="connsiteY15" fmla="*/ 8980 h 670036"/>
              <a:gd name="connsiteX16" fmla="*/ 1308893 w 2269039"/>
              <a:gd name="connsiteY16" fmla="*/ 2630 h 670036"/>
              <a:gd name="connsiteX17" fmla="*/ 1397793 w 2269039"/>
              <a:gd name="connsiteY17" fmla="*/ 47080 h 670036"/>
              <a:gd name="connsiteX18" fmla="*/ 1493043 w 2269039"/>
              <a:gd name="connsiteY18" fmla="*/ 72480 h 670036"/>
              <a:gd name="connsiteX19" fmla="*/ 1575593 w 2269039"/>
              <a:gd name="connsiteY19" fmla="*/ 91530 h 670036"/>
              <a:gd name="connsiteX20" fmla="*/ 1645443 w 2269039"/>
              <a:gd name="connsiteY20" fmla="*/ 135980 h 670036"/>
              <a:gd name="connsiteX21" fmla="*/ 1696243 w 2269039"/>
              <a:gd name="connsiteY21" fmla="*/ 250280 h 670036"/>
              <a:gd name="connsiteX22" fmla="*/ 1715293 w 2269039"/>
              <a:gd name="connsiteY22" fmla="*/ 313780 h 670036"/>
              <a:gd name="connsiteX23" fmla="*/ 1772443 w 2269039"/>
              <a:gd name="connsiteY23" fmla="*/ 339180 h 670036"/>
              <a:gd name="connsiteX24" fmla="*/ 1829593 w 2269039"/>
              <a:gd name="connsiteY24" fmla="*/ 459830 h 670036"/>
              <a:gd name="connsiteX25" fmla="*/ 1893093 w 2269039"/>
              <a:gd name="connsiteY25" fmla="*/ 516980 h 670036"/>
              <a:gd name="connsiteX26" fmla="*/ 1956593 w 2269039"/>
              <a:gd name="connsiteY26" fmla="*/ 612230 h 670036"/>
              <a:gd name="connsiteX27" fmla="*/ 2058193 w 2269039"/>
              <a:gd name="connsiteY27" fmla="*/ 618580 h 670036"/>
              <a:gd name="connsiteX28" fmla="*/ 2147093 w 2269039"/>
              <a:gd name="connsiteY28" fmla="*/ 669380 h 670036"/>
              <a:gd name="connsiteX29" fmla="*/ 2267743 w 2269039"/>
              <a:gd name="connsiteY29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292893 w 2269039"/>
              <a:gd name="connsiteY2" fmla="*/ 282030 h 670036"/>
              <a:gd name="connsiteX3" fmla="*/ 337343 w 2269039"/>
              <a:gd name="connsiteY3" fmla="*/ 316955 h 670036"/>
              <a:gd name="connsiteX4" fmla="*/ 384968 w 2269039"/>
              <a:gd name="connsiteY4" fmla="*/ 355055 h 670036"/>
              <a:gd name="connsiteX5" fmla="*/ 442118 w 2269039"/>
              <a:gd name="connsiteY5" fmla="*/ 358230 h 670036"/>
              <a:gd name="connsiteX6" fmla="*/ 477043 w 2269039"/>
              <a:gd name="connsiteY6" fmla="*/ 326480 h 670036"/>
              <a:gd name="connsiteX7" fmla="*/ 508793 w 2269039"/>
              <a:gd name="connsiteY7" fmla="*/ 288380 h 670036"/>
              <a:gd name="connsiteX8" fmla="*/ 527843 w 2269039"/>
              <a:gd name="connsiteY8" fmla="*/ 256630 h 670036"/>
              <a:gd name="connsiteX9" fmla="*/ 572293 w 2269039"/>
              <a:gd name="connsiteY9" fmla="*/ 224880 h 670036"/>
              <a:gd name="connsiteX10" fmla="*/ 635793 w 2269039"/>
              <a:gd name="connsiteY10" fmla="*/ 199480 h 670036"/>
              <a:gd name="connsiteX11" fmla="*/ 680243 w 2269039"/>
              <a:gd name="connsiteY11" fmla="*/ 186780 h 670036"/>
              <a:gd name="connsiteX12" fmla="*/ 769143 w 2269039"/>
              <a:gd name="connsiteY12" fmla="*/ 199480 h 670036"/>
              <a:gd name="connsiteX13" fmla="*/ 851693 w 2269039"/>
              <a:gd name="connsiteY13" fmla="*/ 167730 h 670036"/>
              <a:gd name="connsiteX14" fmla="*/ 1124743 w 2269039"/>
              <a:gd name="connsiteY14" fmla="*/ 40730 h 670036"/>
              <a:gd name="connsiteX15" fmla="*/ 1194593 w 2269039"/>
              <a:gd name="connsiteY15" fmla="*/ 8980 h 670036"/>
              <a:gd name="connsiteX16" fmla="*/ 1308893 w 2269039"/>
              <a:gd name="connsiteY16" fmla="*/ 2630 h 670036"/>
              <a:gd name="connsiteX17" fmla="*/ 1397793 w 2269039"/>
              <a:gd name="connsiteY17" fmla="*/ 47080 h 670036"/>
              <a:gd name="connsiteX18" fmla="*/ 1575593 w 2269039"/>
              <a:gd name="connsiteY18" fmla="*/ 91530 h 670036"/>
              <a:gd name="connsiteX19" fmla="*/ 1645443 w 2269039"/>
              <a:gd name="connsiteY19" fmla="*/ 135980 h 670036"/>
              <a:gd name="connsiteX20" fmla="*/ 1696243 w 2269039"/>
              <a:gd name="connsiteY20" fmla="*/ 250280 h 670036"/>
              <a:gd name="connsiteX21" fmla="*/ 1715293 w 2269039"/>
              <a:gd name="connsiteY21" fmla="*/ 313780 h 670036"/>
              <a:gd name="connsiteX22" fmla="*/ 1772443 w 2269039"/>
              <a:gd name="connsiteY22" fmla="*/ 339180 h 670036"/>
              <a:gd name="connsiteX23" fmla="*/ 1829593 w 2269039"/>
              <a:gd name="connsiteY23" fmla="*/ 459830 h 670036"/>
              <a:gd name="connsiteX24" fmla="*/ 1893093 w 2269039"/>
              <a:gd name="connsiteY24" fmla="*/ 516980 h 670036"/>
              <a:gd name="connsiteX25" fmla="*/ 1956593 w 2269039"/>
              <a:gd name="connsiteY25" fmla="*/ 612230 h 670036"/>
              <a:gd name="connsiteX26" fmla="*/ 2058193 w 2269039"/>
              <a:gd name="connsiteY26" fmla="*/ 618580 h 670036"/>
              <a:gd name="connsiteX27" fmla="*/ 2147093 w 2269039"/>
              <a:gd name="connsiteY27" fmla="*/ 669380 h 670036"/>
              <a:gd name="connsiteX28" fmla="*/ 2267743 w 2269039"/>
              <a:gd name="connsiteY28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292893 w 2269039"/>
              <a:gd name="connsiteY2" fmla="*/ 282030 h 670036"/>
              <a:gd name="connsiteX3" fmla="*/ 337343 w 2269039"/>
              <a:gd name="connsiteY3" fmla="*/ 316955 h 670036"/>
              <a:gd name="connsiteX4" fmla="*/ 384968 w 2269039"/>
              <a:gd name="connsiteY4" fmla="*/ 355055 h 670036"/>
              <a:gd name="connsiteX5" fmla="*/ 442118 w 2269039"/>
              <a:gd name="connsiteY5" fmla="*/ 358230 h 670036"/>
              <a:gd name="connsiteX6" fmla="*/ 477043 w 2269039"/>
              <a:gd name="connsiteY6" fmla="*/ 326480 h 670036"/>
              <a:gd name="connsiteX7" fmla="*/ 508793 w 2269039"/>
              <a:gd name="connsiteY7" fmla="*/ 288380 h 670036"/>
              <a:gd name="connsiteX8" fmla="*/ 527843 w 2269039"/>
              <a:gd name="connsiteY8" fmla="*/ 256630 h 670036"/>
              <a:gd name="connsiteX9" fmla="*/ 572293 w 2269039"/>
              <a:gd name="connsiteY9" fmla="*/ 224880 h 670036"/>
              <a:gd name="connsiteX10" fmla="*/ 635793 w 2269039"/>
              <a:gd name="connsiteY10" fmla="*/ 199480 h 670036"/>
              <a:gd name="connsiteX11" fmla="*/ 680243 w 2269039"/>
              <a:gd name="connsiteY11" fmla="*/ 186780 h 670036"/>
              <a:gd name="connsiteX12" fmla="*/ 769143 w 2269039"/>
              <a:gd name="connsiteY12" fmla="*/ 199480 h 670036"/>
              <a:gd name="connsiteX13" fmla="*/ 851693 w 2269039"/>
              <a:gd name="connsiteY13" fmla="*/ 167730 h 670036"/>
              <a:gd name="connsiteX14" fmla="*/ 1124743 w 2269039"/>
              <a:gd name="connsiteY14" fmla="*/ 40730 h 670036"/>
              <a:gd name="connsiteX15" fmla="*/ 1194593 w 2269039"/>
              <a:gd name="connsiteY15" fmla="*/ 8980 h 670036"/>
              <a:gd name="connsiteX16" fmla="*/ 1308893 w 2269039"/>
              <a:gd name="connsiteY16" fmla="*/ 2630 h 670036"/>
              <a:gd name="connsiteX17" fmla="*/ 1397793 w 2269039"/>
              <a:gd name="connsiteY17" fmla="*/ 47080 h 670036"/>
              <a:gd name="connsiteX18" fmla="*/ 1575593 w 2269039"/>
              <a:gd name="connsiteY18" fmla="*/ 91530 h 670036"/>
              <a:gd name="connsiteX19" fmla="*/ 1645443 w 2269039"/>
              <a:gd name="connsiteY19" fmla="*/ 135980 h 670036"/>
              <a:gd name="connsiteX20" fmla="*/ 1696243 w 2269039"/>
              <a:gd name="connsiteY20" fmla="*/ 250280 h 670036"/>
              <a:gd name="connsiteX21" fmla="*/ 1715293 w 2269039"/>
              <a:gd name="connsiteY21" fmla="*/ 313780 h 670036"/>
              <a:gd name="connsiteX22" fmla="*/ 1772443 w 2269039"/>
              <a:gd name="connsiteY22" fmla="*/ 339180 h 670036"/>
              <a:gd name="connsiteX23" fmla="*/ 1893093 w 2269039"/>
              <a:gd name="connsiteY23" fmla="*/ 516980 h 670036"/>
              <a:gd name="connsiteX24" fmla="*/ 1956593 w 2269039"/>
              <a:gd name="connsiteY24" fmla="*/ 612230 h 670036"/>
              <a:gd name="connsiteX25" fmla="*/ 2058193 w 2269039"/>
              <a:gd name="connsiteY25" fmla="*/ 618580 h 670036"/>
              <a:gd name="connsiteX26" fmla="*/ 2147093 w 2269039"/>
              <a:gd name="connsiteY26" fmla="*/ 669380 h 670036"/>
              <a:gd name="connsiteX27" fmla="*/ 2267743 w 2269039"/>
              <a:gd name="connsiteY27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292893 w 2269039"/>
              <a:gd name="connsiteY2" fmla="*/ 282030 h 670036"/>
              <a:gd name="connsiteX3" fmla="*/ 337343 w 2269039"/>
              <a:gd name="connsiteY3" fmla="*/ 316955 h 670036"/>
              <a:gd name="connsiteX4" fmla="*/ 384968 w 2269039"/>
              <a:gd name="connsiteY4" fmla="*/ 355055 h 670036"/>
              <a:gd name="connsiteX5" fmla="*/ 442118 w 2269039"/>
              <a:gd name="connsiteY5" fmla="*/ 358230 h 670036"/>
              <a:gd name="connsiteX6" fmla="*/ 477043 w 2269039"/>
              <a:gd name="connsiteY6" fmla="*/ 326480 h 670036"/>
              <a:gd name="connsiteX7" fmla="*/ 527843 w 2269039"/>
              <a:gd name="connsiteY7" fmla="*/ 256630 h 670036"/>
              <a:gd name="connsiteX8" fmla="*/ 572293 w 2269039"/>
              <a:gd name="connsiteY8" fmla="*/ 224880 h 670036"/>
              <a:gd name="connsiteX9" fmla="*/ 635793 w 2269039"/>
              <a:gd name="connsiteY9" fmla="*/ 199480 h 670036"/>
              <a:gd name="connsiteX10" fmla="*/ 680243 w 2269039"/>
              <a:gd name="connsiteY10" fmla="*/ 186780 h 670036"/>
              <a:gd name="connsiteX11" fmla="*/ 769143 w 2269039"/>
              <a:gd name="connsiteY11" fmla="*/ 199480 h 670036"/>
              <a:gd name="connsiteX12" fmla="*/ 851693 w 2269039"/>
              <a:gd name="connsiteY12" fmla="*/ 167730 h 670036"/>
              <a:gd name="connsiteX13" fmla="*/ 1124743 w 2269039"/>
              <a:gd name="connsiteY13" fmla="*/ 40730 h 670036"/>
              <a:gd name="connsiteX14" fmla="*/ 1194593 w 2269039"/>
              <a:gd name="connsiteY14" fmla="*/ 8980 h 670036"/>
              <a:gd name="connsiteX15" fmla="*/ 1308893 w 2269039"/>
              <a:gd name="connsiteY15" fmla="*/ 2630 h 670036"/>
              <a:gd name="connsiteX16" fmla="*/ 1397793 w 2269039"/>
              <a:gd name="connsiteY16" fmla="*/ 47080 h 670036"/>
              <a:gd name="connsiteX17" fmla="*/ 1575593 w 2269039"/>
              <a:gd name="connsiteY17" fmla="*/ 91530 h 670036"/>
              <a:gd name="connsiteX18" fmla="*/ 1645443 w 2269039"/>
              <a:gd name="connsiteY18" fmla="*/ 135980 h 670036"/>
              <a:gd name="connsiteX19" fmla="*/ 1696243 w 2269039"/>
              <a:gd name="connsiteY19" fmla="*/ 250280 h 670036"/>
              <a:gd name="connsiteX20" fmla="*/ 1715293 w 2269039"/>
              <a:gd name="connsiteY20" fmla="*/ 313780 h 670036"/>
              <a:gd name="connsiteX21" fmla="*/ 1772443 w 2269039"/>
              <a:gd name="connsiteY21" fmla="*/ 339180 h 670036"/>
              <a:gd name="connsiteX22" fmla="*/ 1893093 w 2269039"/>
              <a:gd name="connsiteY22" fmla="*/ 516980 h 670036"/>
              <a:gd name="connsiteX23" fmla="*/ 1956593 w 2269039"/>
              <a:gd name="connsiteY23" fmla="*/ 612230 h 670036"/>
              <a:gd name="connsiteX24" fmla="*/ 2058193 w 2269039"/>
              <a:gd name="connsiteY24" fmla="*/ 618580 h 670036"/>
              <a:gd name="connsiteX25" fmla="*/ 2147093 w 2269039"/>
              <a:gd name="connsiteY25" fmla="*/ 669380 h 670036"/>
              <a:gd name="connsiteX26" fmla="*/ 2267743 w 2269039"/>
              <a:gd name="connsiteY26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292893 w 2269039"/>
              <a:gd name="connsiteY2" fmla="*/ 282030 h 670036"/>
              <a:gd name="connsiteX3" fmla="*/ 337343 w 2269039"/>
              <a:gd name="connsiteY3" fmla="*/ 316955 h 670036"/>
              <a:gd name="connsiteX4" fmla="*/ 384968 w 2269039"/>
              <a:gd name="connsiteY4" fmla="*/ 355055 h 670036"/>
              <a:gd name="connsiteX5" fmla="*/ 442118 w 2269039"/>
              <a:gd name="connsiteY5" fmla="*/ 358230 h 670036"/>
              <a:gd name="connsiteX6" fmla="*/ 527843 w 2269039"/>
              <a:gd name="connsiteY6" fmla="*/ 256630 h 670036"/>
              <a:gd name="connsiteX7" fmla="*/ 572293 w 2269039"/>
              <a:gd name="connsiteY7" fmla="*/ 224880 h 670036"/>
              <a:gd name="connsiteX8" fmla="*/ 635793 w 2269039"/>
              <a:gd name="connsiteY8" fmla="*/ 199480 h 670036"/>
              <a:gd name="connsiteX9" fmla="*/ 680243 w 2269039"/>
              <a:gd name="connsiteY9" fmla="*/ 186780 h 670036"/>
              <a:gd name="connsiteX10" fmla="*/ 769143 w 2269039"/>
              <a:gd name="connsiteY10" fmla="*/ 199480 h 670036"/>
              <a:gd name="connsiteX11" fmla="*/ 851693 w 2269039"/>
              <a:gd name="connsiteY11" fmla="*/ 167730 h 670036"/>
              <a:gd name="connsiteX12" fmla="*/ 1124743 w 2269039"/>
              <a:gd name="connsiteY12" fmla="*/ 40730 h 670036"/>
              <a:gd name="connsiteX13" fmla="*/ 1194593 w 2269039"/>
              <a:gd name="connsiteY13" fmla="*/ 8980 h 670036"/>
              <a:gd name="connsiteX14" fmla="*/ 1308893 w 2269039"/>
              <a:gd name="connsiteY14" fmla="*/ 2630 h 670036"/>
              <a:gd name="connsiteX15" fmla="*/ 1397793 w 2269039"/>
              <a:gd name="connsiteY15" fmla="*/ 47080 h 670036"/>
              <a:gd name="connsiteX16" fmla="*/ 1575593 w 2269039"/>
              <a:gd name="connsiteY16" fmla="*/ 91530 h 670036"/>
              <a:gd name="connsiteX17" fmla="*/ 1645443 w 2269039"/>
              <a:gd name="connsiteY17" fmla="*/ 135980 h 670036"/>
              <a:gd name="connsiteX18" fmla="*/ 1696243 w 2269039"/>
              <a:gd name="connsiteY18" fmla="*/ 250280 h 670036"/>
              <a:gd name="connsiteX19" fmla="*/ 1715293 w 2269039"/>
              <a:gd name="connsiteY19" fmla="*/ 313780 h 670036"/>
              <a:gd name="connsiteX20" fmla="*/ 1772443 w 2269039"/>
              <a:gd name="connsiteY20" fmla="*/ 339180 h 670036"/>
              <a:gd name="connsiteX21" fmla="*/ 1893093 w 2269039"/>
              <a:gd name="connsiteY21" fmla="*/ 516980 h 670036"/>
              <a:gd name="connsiteX22" fmla="*/ 1956593 w 2269039"/>
              <a:gd name="connsiteY22" fmla="*/ 612230 h 670036"/>
              <a:gd name="connsiteX23" fmla="*/ 2058193 w 2269039"/>
              <a:gd name="connsiteY23" fmla="*/ 618580 h 670036"/>
              <a:gd name="connsiteX24" fmla="*/ 2147093 w 2269039"/>
              <a:gd name="connsiteY24" fmla="*/ 669380 h 670036"/>
              <a:gd name="connsiteX25" fmla="*/ 2267743 w 2269039"/>
              <a:gd name="connsiteY25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292893 w 2269039"/>
              <a:gd name="connsiteY2" fmla="*/ 282030 h 670036"/>
              <a:gd name="connsiteX3" fmla="*/ 384968 w 2269039"/>
              <a:gd name="connsiteY3" fmla="*/ 355055 h 670036"/>
              <a:gd name="connsiteX4" fmla="*/ 442118 w 2269039"/>
              <a:gd name="connsiteY4" fmla="*/ 358230 h 670036"/>
              <a:gd name="connsiteX5" fmla="*/ 527843 w 2269039"/>
              <a:gd name="connsiteY5" fmla="*/ 256630 h 670036"/>
              <a:gd name="connsiteX6" fmla="*/ 572293 w 2269039"/>
              <a:gd name="connsiteY6" fmla="*/ 224880 h 670036"/>
              <a:gd name="connsiteX7" fmla="*/ 635793 w 2269039"/>
              <a:gd name="connsiteY7" fmla="*/ 199480 h 670036"/>
              <a:gd name="connsiteX8" fmla="*/ 680243 w 2269039"/>
              <a:gd name="connsiteY8" fmla="*/ 186780 h 670036"/>
              <a:gd name="connsiteX9" fmla="*/ 769143 w 2269039"/>
              <a:gd name="connsiteY9" fmla="*/ 199480 h 670036"/>
              <a:gd name="connsiteX10" fmla="*/ 851693 w 2269039"/>
              <a:gd name="connsiteY10" fmla="*/ 167730 h 670036"/>
              <a:gd name="connsiteX11" fmla="*/ 1124743 w 2269039"/>
              <a:gd name="connsiteY11" fmla="*/ 40730 h 670036"/>
              <a:gd name="connsiteX12" fmla="*/ 1194593 w 2269039"/>
              <a:gd name="connsiteY12" fmla="*/ 8980 h 670036"/>
              <a:gd name="connsiteX13" fmla="*/ 1308893 w 2269039"/>
              <a:gd name="connsiteY13" fmla="*/ 2630 h 670036"/>
              <a:gd name="connsiteX14" fmla="*/ 1397793 w 2269039"/>
              <a:gd name="connsiteY14" fmla="*/ 47080 h 670036"/>
              <a:gd name="connsiteX15" fmla="*/ 1575593 w 2269039"/>
              <a:gd name="connsiteY15" fmla="*/ 91530 h 670036"/>
              <a:gd name="connsiteX16" fmla="*/ 1645443 w 2269039"/>
              <a:gd name="connsiteY16" fmla="*/ 135980 h 670036"/>
              <a:gd name="connsiteX17" fmla="*/ 1696243 w 2269039"/>
              <a:gd name="connsiteY17" fmla="*/ 250280 h 670036"/>
              <a:gd name="connsiteX18" fmla="*/ 1715293 w 2269039"/>
              <a:gd name="connsiteY18" fmla="*/ 313780 h 670036"/>
              <a:gd name="connsiteX19" fmla="*/ 1772443 w 2269039"/>
              <a:gd name="connsiteY19" fmla="*/ 339180 h 670036"/>
              <a:gd name="connsiteX20" fmla="*/ 1893093 w 2269039"/>
              <a:gd name="connsiteY20" fmla="*/ 516980 h 670036"/>
              <a:gd name="connsiteX21" fmla="*/ 1956593 w 2269039"/>
              <a:gd name="connsiteY21" fmla="*/ 612230 h 670036"/>
              <a:gd name="connsiteX22" fmla="*/ 2058193 w 2269039"/>
              <a:gd name="connsiteY22" fmla="*/ 618580 h 670036"/>
              <a:gd name="connsiteX23" fmla="*/ 2147093 w 2269039"/>
              <a:gd name="connsiteY23" fmla="*/ 669380 h 670036"/>
              <a:gd name="connsiteX24" fmla="*/ 2267743 w 2269039"/>
              <a:gd name="connsiteY24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384968 w 2269039"/>
              <a:gd name="connsiteY2" fmla="*/ 355055 h 670036"/>
              <a:gd name="connsiteX3" fmla="*/ 442118 w 2269039"/>
              <a:gd name="connsiteY3" fmla="*/ 358230 h 670036"/>
              <a:gd name="connsiteX4" fmla="*/ 527843 w 2269039"/>
              <a:gd name="connsiteY4" fmla="*/ 256630 h 670036"/>
              <a:gd name="connsiteX5" fmla="*/ 572293 w 2269039"/>
              <a:gd name="connsiteY5" fmla="*/ 224880 h 670036"/>
              <a:gd name="connsiteX6" fmla="*/ 635793 w 2269039"/>
              <a:gd name="connsiteY6" fmla="*/ 199480 h 670036"/>
              <a:gd name="connsiteX7" fmla="*/ 680243 w 2269039"/>
              <a:gd name="connsiteY7" fmla="*/ 186780 h 670036"/>
              <a:gd name="connsiteX8" fmla="*/ 769143 w 2269039"/>
              <a:gd name="connsiteY8" fmla="*/ 199480 h 670036"/>
              <a:gd name="connsiteX9" fmla="*/ 851693 w 2269039"/>
              <a:gd name="connsiteY9" fmla="*/ 167730 h 670036"/>
              <a:gd name="connsiteX10" fmla="*/ 1124743 w 2269039"/>
              <a:gd name="connsiteY10" fmla="*/ 40730 h 670036"/>
              <a:gd name="connsiteX11" fmla="*/ 1194593 w 2269039"/>
              <a:gd name="connsiteY11" fmla="*/ 8980 h 670036"/>
              <a:gd name="connsiteX12" fmla="*/ 1308893 w 2269039"/>
              <a:gd name="connsiteY12" fmla="*/ 2630 h 670036"/>
              <a:gd name="connsiteX13" fmla="*/ 1397793 w 2269039"/>
              <a:gd name="connsiteY13" fmla="*/ 47080 h 670036"/>
              <a:gd name="connsiteX14" fmla="*/ 1575593 w 2269039"/>
              <a:gd name="connsiteY14" fmla="*/ 91530 h 670036"/>
              <a:gd name="connsiteX15" fmla="*/ 1645443 w 2269039"/>
              <a:gd name="connsiteY15" fmla="*/ 135980 h 670036"/>
              <a:gd name="connsiteX16" fmla="*/ 1696243 w 2269039"/>
              <a:gd name="connsiteY16" fmla="*/ 250280 h 670036"/>
              <a:gd name="connsiteX17" fmla="*/ 1715293 w 2269039"/>
              <a:gd name="connsiteY17" fmla="*/ 313780 h 670036"/>
              <a:gd name="connsiteX18" fmla="*/ 1772443 w 2269039"/>
              <a:gd name="connsiteY18" fmla="*/ 339180 h 670036"/>
              <a:gd name="connsiteX19" fmla="*/ 1893093 w 2269039"/>
              <a:gd name="connsiteY19" fmla="*/ 516980 h 670036"/>
              <a:gd name="connsiteX20" fmla="*/ 1956593 w 2269039"/>
              <a:gd name="connsiteY20" fmla="*/ 612230 h 670036"/>
              <a:gd name="connsiteX21" fmla="*/ 2058193 w 2269039"/>
              <a:gd name="connsiteY21" fmla="*/ 618580 h 670036"/>
              <a:gd name="connsiteX22" fmla="*/ 2147093 w 2269039"/>
              <a:gd name="connsiteY22" fmla="*/ 669380 h 670036"/>
              <a:gd name="connsiteX23" fmla="*/ 2267743 w 2269039"/>
              <a:gd name="connsiteY23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442118 w 2269039"/>
              <a:gd name="connsiteY2" fmla="*/ 358230 h 670036"/>
              <a:gd name="connsiteX3" fmla="*/ 527843 w 2269039"/>
              <a:gd name="connsiteY3" fmla="*/ 256630 h 670036"/>
              <a:gd name="connsiteX4" fmla="*/ 572293 w 2269039"/>
              <a:gd name="connsiteY4" fmla="*/ 224880 h 670036"/>
              <a:gd name="connsiteX5" fmla="*/ 635793 w 2269039"/>
              <a:gd name="connsiteY5" fmla="*/ 199480 h 670036"/>
              <a:gd name="connsiteX6" fmla="*/ 680243 w 2269039"/>
              <a:gd name="connsiteY6" fmla="*/ 186780 h 670036"/>
              <a:gd name="connsiteX7" fmla="*/ 769143 w 2269039"/>
              <a:gd name="connsiteY7" fmla="*/ 199480 h 670036"/>
              <a:gd name="connsiteX8" fmla="*/ 851693 w 2269039"/>
              <a:gd name="connsiteY8" fmla="*/ 167730 h 670036"/>
              <a:gd name="connsiteX9" fmla="*/ 1124743 w 2269039"/>
              <a:gd name="connsiteY9" fmla="*/ 40730 h 670036"/>
              <a:gd name="connsiteX10" fmla="*/ 1194593 w 2269039"/>
              <a:gd name="connsiteY10" fmla="*/ 8980 h 670036"/>
              <a:gd name="connsiteX11" fmla="*/ 1308893 w 2269039"/>
              <a:gd name="connsiteY11" fmla="*/ 2630 h 670036"/>
              <a:gd name="connsiteX12" fmla="*/ 1397793 w 2269039"/>
              <a:gd name="connsiteY12" fmla="*/ 47080 h 670036"/>
              <a:gd name="connsiteX13" fmla="*/ 1575593 w 2269039"/>
              <a:gd name="connsiteY13" fmla="*/ 91530 h 670036"/>
              <a:gd name="connsiteX14" fmla="*/ 1645443 w 2269039"/>
              <a:gd name="connsiteY14" fmla="*/ 135980 h 670036"/>
              <a:gd name="connsiteX15" fmla="*/ 1696243 w 2269039"/>
              <a:gd name="connsiteY15" fmla="*/ 250280 h 670036"/>
              <a:gd name="connsiteX16" fmla="*/ 1715293 w 2269039"/>
              <a:gd name="connsiteY16" fmla="*/ 313780 h 670036"/>
              <a:gd name="connsiteX17" fmla="*/ 1772443 w 2269039"/>
              <a:gd name="connsiteY17" fmla="*/ 339180 h 670036"/>
              <a:gd name="connsiteX18" fmla="*/ 1893093 w 2269039"/>
              <a:gd name="connsiteY18" fmla="*/ 516980 h 670036"/>
              <a:gd name="connsiteX19" fmla="*/ 1956593 w 2269039"/>
              <a:gd name="connsiteY19" fmla="*/ 612230 h 670036"/>
              <a:gd name="connsiteX20" fmla="*/ 2058193 w 2269039"/>
              <a:gd name="connsiteY20" fmla="*/ 618580 h 670036"/>
              <a:gd name="connsiteX21" fmla="*/ 2147093 w 2269039"/>
              <a:gd name="connsiteY21" fmla="*/ 669380 h 670036"/>
              <a:gd name="connsiteX22" fmla="*/ 2267743 w 2269039"/>
              <a:gd name="connsiteY22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423068 w 2269039"/>
              <a:gd name="connsiteY2" fmla="*/ 329655 h 670036"/>
              <a:gd name="connsiteX3" fmla="*/ 527843 w 2269039"/>
              <a:gd name="connsiteY3" fmla="*/ 256630 h 670036"/>
              <a:gd name="connsiteX4" fmla="*/ 572293 w 2269039"/>
              <a:gd name="connsiteY4" fmla="*/ 224880 h 670036"/>
              <a:gd name="connsiteX5" fmla="*/ 635793 w 2269039"/>
              <a:gd name="connsiteY5" fmla="*/ 199480 h 670036"/>
              <a:gd name="connsiteX6" fmla="*/ 680243 w 2269039"/>
              <a:gd name="connsiteY6" fmla="*/ 186780 h 670036"/>
              <a:gd name="connsiteX7" fmla="*/ 769143 w 2269039"/>
              <a:gd name="connsiteY7" fmla="*/ 199480 h 670036"/>
              <a:gd name="connsiteX8" fmla="*/ 851693 w 2269039"/>
              <a:gd name="connsiteY8" fmla="*/ 167730 h 670036"/>
              <a:gd name="connsiteX9" fmla="*/ 1124743 w 2269039"/>
              <a:gd name="connsiteY9" fmla="*/ 40730 h 670036"/>
              <a:gd name="connsiteX10" fmla="*/ 1194593 w 2269039"/>
              <a:gd name="connsiteY10" fmla="*/ 8980 h 670036"/>
              <a:gd name="connsiteX11" fmla="*/ 1308893 w 2269039"/>
              <a:gd name="connsiteY11" fmla="*/ 2630 h 670036"/>
              <a:gd name="connsiteX12" fmla="*/ 1397793 w 2269039"/>
              <a:gd name="connsiteY12" fmla="*/ 47080 h 670036"/>
              <a:gd name="connsiteX13" fmla="*/ 1575593 w 2269039"/>
              <a:gd name="connsiteY13" fmla="*/ 91530 h 670036"/>
              <a:gd name="connsiteX14" fmla="*/ 1645443 w 2269039"/>
              <a:gd name="connsiteY14" fmla="*/ 135980 h 670036"/>
              <a:gd name="connsiteX15" fmla="*/ 1696243 w 2269039"/>
              <a:gd name="connsiteY15" fmla="*/ 250280 h 670036"/>
              <a:gd name="connsiteX16" fmla="*/ 1715293 w 2269039"/>
              <a:gd name="connsiteY16" fmla="*/ 313780 h 670036"/>
              <a:gd name="connsiteX17" fmla="*/ 1772443 w 2269039"/>
              <a:gd name="connsiteY17" fmla="*/ 339180 h 670036"/>
              <a:gd name="connsiteX18" fmla="*/ 1893093 w 2269039"/>
              <a:gd name="connsiteY18" fmla="*/ 516980 h 670036"/>
              <a:gd name="connsiteX19" fmla="*/ 1956593 w 2269039"/>
              <a:gd name="connsiteY19" fmla="*/ 612230 h 670036"/>
              <a:gd name="connsiteX20" fmla="*/ 2058193 w 2269039"/>
              <a:gd name="connsiteY20" fmla="*/ 618580 h 670036"/>
              <a:gd name="connsiteX21" fmla="*/ 2147093 w 2269039"/>
              <a:gd name="connsiteY21" fmla="*/ 669380 h 670036"/>
              <a:gd name="connsiteX22" fmla="*/ 2267743 w 2269039"/>
              <a:gd name="connsiteY22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423068 w 2269039"/>
              <a:gd name="connsiteY2" fmla="*/ 329655 h 670036"/>
              <a:gd name="connsiteX3" fmla="*/ 527843 w 2269039"/>
              <a:gd name="connsiteY3" fmla="*/ 256630 h 670036"/>
              <a:gd name="connsiteX4" fmla="*/ 635793 w 2269039"/>
              <a:gd name="connsiteY4" fmla="*/ 199480 h 670036"/>
              <a:gd name="connsiteX5" fmla="*/ 680243 w 2269039"/>
              <a:gd name="connsiteY5" fmla="*/ 186780 h 670036"/>
              <a:gd name="connsiteX6" fmla="*/ 769143 w 2269039"/>
              <a:gd name="connsiteY6" fmla="*/ 199480 h 670036"/>
              <a:gd name="connsiteX7" fmla="*/ 851693 w 2269039"/>
              <a:gd name="connsiteY7" fmla="*/ 167730 h 670036"/>
              <a:gd name="connsiteX8" fmla="*/ 1124743 w 2269039"/>
              <a:gd name="connsiteY8" fmla="*/ 40730 h 670036"/>
              <a:gd name="connsiteX9" fmla="*/ 1194593 w 2269039"/>
              <a:gd name="connsiteY9" fmla="*/ 8980 h 670036"/>
              <a:gd name="connsiteX10" fmla="*/ 1308893 w 2269039"/>
              <a:gd name="connsiteY10" fmla="*/ 2630 h 670036"/>
              <a:gd name="connsiteX11" fmla="*/ 1397793 w 2269039"/>
              <a:gd name="connsiteY11" fmla="*/ 47080 h 670036"/>
              <a:gd name="connsiteX12" fmla="*/ 1575593 w 2269039"/>
              <a:gd name="connsiteY12" fmla="*/ 91530 h 670036"/>
              <a:gd name="connsiteX13" fmla="*/ 1645443 w 2269039"/>
              <a:gd name="connsiteY13" fmla="*/ 135980 h 670036"/>
              <a:gd name="connsiteX14" fmla="*/ 1696243 w 2269039"/>
              <a:gd name="connsiteY14" fmla="*/ 250280 h 670036"/>
              <a:gd name="connsiteX15" fmla="*/ 1715293 w 2269039"/>
              <a:gd name="connsiteY15" fmla="*/ 313780 h 670036"/>
              <a:gd name="connsiteX16" fmla="*/ 1772443 w 2269039"/>
              <a:gd name="connsiteY16" fmla="*/ 339180 h 670036"/>
              <a:gd name="connsiteX17" fmla="*/ 1893093 w 2269039"/>
              <a:gd name="connsiteY17" fmla="*/ 516980 h 670036"/>
              <a:gd name="connsiteX18" fmla="*/ 1956593 w 2269039"/>
              <a:gd name="connsiteY18" fmla="*/ 612230 h 670036"/>
              <a:gd name="connsiteX19" fmla="*/ 2058193 w 2269039"/>
              <a:gd name="connsiteY19" fmla="*/ 618580 h 670036"/>
              <a:gd name="connsiteX20" fmla="*/ 2147093 w 2269039"/>
              <a:gd name="connsiteY20" fmla="*/ 669380 h 670036"/>
              <a:gd name="connsiteX21" fmla="*/ 2267743 w 2269039"/>
              <a:gd name="connsiteY21" fmla="*/ 650330 h 670036"/>
              <a:gd name="connsiteX0" fmla="*/ 0 w 2269039"/>
              <a:gd name="connsiteY0" fmla="*/ 355055 h 670036"/>
              <a:gd name="connsiteX1" fmla="*/ 207168 w 2269039"/>
              <a:gd name="connsiteY1" fmla="*/ 272505 h 670036"/>
              <a:gd name="connsiteX2" fmla="*/ 423068 w 2269039"/>
              <a:gd name="connsiteY2" fmla="*/ 329655 h 670036"/>
              <a:gd name="connsiteX3" fmla="*/ 527843 w 2269039"/>
              <a:gd name="connsiteY3" fmla="*/ 256630 h 670036"/>
              <a:gd name="connsiteX4" fmla="*/ 635793 w 2269039"/>
              <a:gd name="connsiteY4" fmla="*/ 199480 h 670036"/>
              <a:gd name="connsiteX5" fmla="*/ 769143 w 2269039"/>
              <a:gd name="connsiteY5" fmla="*/ 199480 h 670036"/>
              <a:gd name="connsiteX6" fmla="*/ 851693 w 2269039"/>
              <a:gd name="connsiteY6" fmla="*/ 167730 h 670036"/>
              <a:gd name="connsiteX7" fmla="*/ 1124743 w 2269039"/>
              <a:gd name="connsiteY7" fmla="*/ 40730 h 670036"/>
              <a:gd name="connsiteX8" fmla="*/ 1194593 w 2269039"/>
              <a:gd name="connsiteY8" fmla="*/ 8980 h 670036"/>
              <a:gd name="connsiteX9" fmla="*/ 1308893 w 2269039"/>
              <a:gd name="connsiteY9" fmla="*/ 2630 h 670036"/>
              <a:gd name="connsiteX10" fmla="*/ 1397793 w 2269039"/>
              <a:gd name="connsiteY10" fmla="*/ 47080 h 670036"/>
              <a:gd name="connsiteX11" fmla="*/ 1575593 w 2269039"/>
              <a:gd name="connsiteY11" fmla="*/ 91530 h 670036"/>
              <a:gd name="connsiteX12" fmla="*/ 1645443 w 2269039"/>
              <a:gd name="connsiteY12" fmla="*/ 135980 h 670036"/>
              <a:gd name="connsiteX13" fmla="*/ 1696243 w 2269039"/>
              <a:gd name="connsiteY13" fmla="*/ 250280 h 670036"/>
              <a:gd name="connsiteX14" fmla="*/ 1715293 w 2269039"/>
              <a:gd name="connsiteY14" fmla="*/ 313780 h 670036"/>
              <a:gd name="connsiteX15" fmla="*/ 1772443 w 2269039"/>
              <a:gd name="connsiteY15" fmla="*/ 339180 h 670036"/>
              <a:gd name="connsiteX16" fmla="*/ 1893093 w 2269039"/>
              <a:gd name="connsiteY16" fmla="*/ 516980 h 670036"/>
              <a:gd name="connsiteX17" fmla="*/ 1956593 w 2269039"/>
              <a:gd name="connsiteY17" fmla="*/ 612230 h 670036"/>
              <a:gd name="connsiteX18" fmla="*/ 2058193 w 2269039"/>
              <a:gd name="connsiteY18" fmla="*/ 618580 h 670036"/>
              <a:gd name="connsiteX19" fmla="*/ 2147093 w 2269039"/>
              <a:gd name="connsiteY19" fmla="*/ 669380 h 670036"/>
              <a:gd name="connsiteX20" fmla="*/ 2267743 w 2269039"/>
              <a:gd name="connsiteY20" fmla="*/ 650330 h 670036"/>
              <a:gd name="connsiteX0" fmla="*/ 0 w 2269039"/>
              <a:gd name="connsiteY0" fmla="*/ 352491 h 667472"/>
              <a:gd name="connsiteX1" fmla="*/ 207168 w 2269039"/>
              <a:gd name="connsiteY1" fmla="*/ 269941 h 667472"/>
              <a:gd name="connsiteX2" fmla="*/ 423068 w 2269039"/>
              <a:gd name="connsiteY2" fmla="*/ 327091 h 667472"/>
              <a:gd name="connsiteX3" fmla="*/ 527843 w 2269039"/>
              <a:gd name="connsiteY3" fmla="*/ 254066 h 667472"/>
              <a:gd name="connsiteX4" fmla="*/ 635793 w 2269039"/>
              <a:gd name="connsiteY4" fmla="*/ 196916 h 667472"/>
              <a:gd name="connsiteX5" fmla="*/ 769143 w 2269039"/>
              <a:gd name="connsiteY5" fmla="*/ 196916 h 667472"/>
              <a:gd name="connsiteX6" fmla="*/ 851693 w 2269039"/>
              <a:gd name="connsiteY6" fmla="*/ 165166 h 667472"/>
              <a:gd name="connsiteX7" fmla="*/ 1124743 w 2269039"/>
              <a:gd name="connsiteY7" fmla="*/ 38166 h 667472"/>
              <a:gd name="connsiteX8" fmla="*/ 1308893 w 2269039"/>
              <a:gd name="connsiteY8" fmla="*/ 66 h 667472"/>
              <a:gd name="connsiteX9" fmla="*/ 1397793 w 2269039"/>
              <a:gd name="connsiteY9" fmla="*/ 44516 h 667472"/>
              <a:gd name="connsiteX10" fmla="*/ 1575593 w 2269039"/>
              <a:gd name="connsiteY10" fmla="*/ 88966 h 667472"/>
              <a:gd name="connsiteX11" fmla="*/ 1645443 w 2269039"/>
              <a:gd name="connsiteY11" fmla="*/ 133416 h 667472"/>
              <a:gd name="connsiteX12" fmla="*/ 1696243 w 2269039"/>
              <a:gd name="connsiteY12" fmla="*/ 247716 h 667472"/>
              <a:gd name="connsiteX13" fmla="*/ 1715293 w 2269039"/>
              <a:gd name="connsiteY13" fmla="*/ 311216 h 667472"/>
              <a:gd name="connsiteX14" fmla="*/ 1772443 w 2269039"/>
              <a:gd name="connsiteY14" fmla="*/ 336616 h 667472"/>
              <a:gd name="connsiteX15" fmla="*/ 1893093 w 2269039"/>
              <a:gd name="connsiteY15" fmla="*/ 514416 h 667472"/>
              <a:gd name="connsiteX16" fmla="*/ 1956593 w 2269039"/>
              <a:gd name="connsiteY16" fmla="*/ 609666 h 667472"/>
              <a:gd name="connsiteX17" fmla="*/ 2058193 w 2269039"/>
              <a:gd name="connsiteY17" fmla="*/ 616016 h 667472"/>
              <a:gd name="connsiteX18" fmla="*/ 2147093 w 2269039"/>
              <a:gd name="connsiteY18" fmla="*/ 666816 h 667472"/>
              <a:gd name="connsiteX19" fmla="*/ 2267743 w 2269039"/>
              <a:gd name="connsiteY19" fmla="*/ 647766 h 667472"/>
              <a:gd name="connsiteX0" fmla="*/ 0 w 2269039"/>
              <a:gd name="connsiteY0" fmla="*/ 347757 h 662738"/>
              <a:gd name="connsiteX1" fmla="*/ 207168 w 2269039"/>
              <a:gd name="connsiteY1" fmla="*/ 265207 h 662738"/>
              <a:gd name="connsiteX2" fmla="*/ 423068 w 2269039"/>
              <a:gd name="connsiteY2" fmla="*/ 322357 h 662738"/>
              <a:gd name="connsiteX3" fmla="*/ 527843 w 2269039"/>
              <a:gd name="connsiteY3" fmla="*/ 249332 h 662738"/>
              <a:gd name="connsiteX4" fmla="*/ 635793 w 2269039"/>
              <a:gd name="connsiteY4" fmla="*/ 192182 h 662738"/>
              <a:gd name="connsiteX5" fmla="*/ 769143 w 2269039"/>
              <a:gd name="connsiteY5" fmla="*/ 192182 h 662738"/>
              <a:gd name="connsiteX6" fmla="*/ 851693 w 2269039"/>
              <a:gd name="connsiteY6" fmla="*/ 160432 h 662738"/>
              <a:gd name="connsiteX7" fmla="*/ 1124743 w 2269039"/>
              <a:gd name="connsiteY7" fmla="*/ 33432 h 662738"/>
              <a:gd name="connsiteX8" fmla="*/ 1270793 w 2269039"/>
              <a:gd name="connsiteY8" fmla="*/ 94 h 662738"/>
              <a:gd name="connsiteX9" fmla="*/ 1397793 w 2269039"/>
              <a:gd name="connsiteY9" fmla="*/ 39782 h 662738"/>
              <a:gd name="connsiteX10" fmla="*/ 1575593 w 2269039"/>
              <a:gd name="connsiteY10" fmla="*/ 84232 h 662738"/>
              <a:gd name="connsiteX11" fmla="*/ 1645443 w 2269039"/>
              <a:gd name="connsiteY11" fmla="*/ 128682 h 662738"/>
              <a:gd name="connsiteX12" fmla="*/ 1696243 w 2269039"/>
              <a:gd name="connsiteY12" fmla="*/ 242982 h 662738"/>
              <a:gd name="connsiteX13" fmla="*/ 1715293 w 2269039"/>
              <a:gd name="connsiteY13" fmla="*/ 306482 h 662738"/>
              <a:gd name="connsiteX14" fmla="*/ 1772443 w 2269039"/>
              <a:gd name="connsiteY14" fmla="*/ 331882 h 662738"/>
              <a:gd name="connsiteX15" fmla="*/ 1893093 w 2269039"/>
              <a:gd name="connsiteY15" fmla="*/ 509682 h 662738"/>
              <a:gd name="connsiteX16" fmla="*/ 1956593 w 2269039"/>
              <a:gd name="connsiteY16" fmla="*/ 604932 h 662738"/>
              <a:gd name="connsiteX17" fmla="*/ 2058193 w 2269039"/>
              <a:gd name="connsiteY17" fmla="*/ 611282 h 662738"/>
              <a:gd name="connsiteX18" fmla="*/ 2147093 w 2269039"/>
              <a:gd name="connsiteY18" fmla="*/ 662082 h 662738"/>
              <a:gd name="connsiteX19" fmla="*/ 2267743 w 2269039"/>
              <a:gd name="connsiteY19" fmla="*/ 643032 h 662738"/>
              <a:gd name="connsiteX0" fmla="*/ 0 w 2269039"/>
              <a:gd name="connsiteY0" fmla="*/ 347757 h 662738"/>
              <a:gd name="connsiteX1" fmla="*/ 207168 w 2269039"/>
              <a:gd name="connsiteY1" fmla="*/ 265207 h 662738"/>
              <a:gd name="connsiteX2" fmla="*/ 423068 w 2269039"/>
              <a:gd name="connsiteY2" fmla="*/ 322357 h 662738"/>
              <a:gd name="connsiteX3" fmla="*/ 527843 w 2269039"/>
              <a:gd name="connsiteY3" fmla="*/ 249332 h 662738"/>
              <a:gd name="connsiteX4" fmla="*/ 635793 w 2269039"/>
              <a:gd name="connsiteY4" fmla="*/ 192182 h 662738"/>
              <a:gd name="connsiteX5" fmla="*/ 769143 w 2269039"/>
              <a:gd name="connsiteY5" fmla="*/ 192182 h 662738"/>
              <a:gd name="connsiteX6" fmla="*/ 851693 w 2269039"/>
              <a:gd name="connsiteY6" fmla="*/ 160432 h 662738"/>
              <a:gd name="connsiteX7" fmla="*/ 1124743 w 2269039"/>
              <a:gd name="connsiteY7" fmla="*/ 33432 h 662738"/>
              <a:gd name="connsiteX8" fmla="*/ 1270793 w 2269039"/>
              <a:gd name="connsiteY8" fmla="*/ 94 h 662738"/>
              <a:gd name="connsiteX9" fmla="*/ 1397793 w 2269039"/>
              <a:gd name="connsiteY9" fmla="*/ 39782 h 662738"/>
              <a:gd name="connsiteX10" fmla="*/ 1575593 w 2269039"/>
              <a:gd name="connsiteY10" fmla="*/ 84232 h 662738"/>
              <a:gd name="connsiteX11" fmla="*/ 1645443 w 2269039"/>
              <a:gd name="connsiteY11" fmla="*/ 128682 h 662738"/>
              <a:gd name="connsiteX12" fmla="*/ 1696243 w 2269039"/>
              <a:gd name="connsiteY12" fmla="*/ 242982 h 662738"/>
              <a:gd name="connsiteX13" fmla="*/ 1715293 w 2269039"/>
              <a:gd name="connsiteY13" fmla="*/ 306482 h 662738"/>
              <a:gd name="connsiteX14" fmla="*/ 1893093 w 2269039"/>
              <a:gd name="connsiteY14" fmla="*/ 509682 h 662738"/>
              <a:gd name="connsiteX15" fmla="*/ 1956593 w 2269039"/>
              <a:gd name="connsiteY15" fmla="*/ 604932 h 662738"/>
              <a:gd name="connsiteX16" fmla="*/ 2058193 w 2269039"/>
              <a:gd name="connsiteY16" fmla="*/ 611282 h 662738"/>
              <a:gd name="connsiteX17" fmla="*/ 2147093 w 2269039"/>
              <a:gd name="connsiteY17" fmla="*/ 662082 h 662738"/>
              <a:gd name="connsiteX18" fmla="*/ 2267743 w 2269039"/>
              <a:gd name="connsiteY18" fmla="*/ 643032 h 662738"/>
              <a:gd name="connsiteX0" fmla="*/ 0 w 2269039"/>
              <a:gd name="connsiteY0" fmla="*/ 347757 h 662738"/>
              <a:gd name="connsiteX1" fmla="*/ 207168 w 2269039"/>
              <a:gd name="connsiteY1" fmla="*/ 265207 h 662738"/>
              <a:gd name="connsiteX2" fmla="*/ 423068 w 2269039"/>
              <a:gd name="connsiteY2" fmla="*/ 322357 h 662738"/>
              <a:gd name="connsiteX3" fmla="*/ 527843 w 2269039"/>
              <a:gd name="connsiteY3" fmla="*/ 249332 h 662738"/>
              <a:gd name="connsiteX4" fmla="*/ 635793 w 2269039"/>
              <a:gd name="connsiteY4" fmla="*/ 192182 h 662738"/>
              <a:gd name="connsiteX5" fmla="*/ 769143 w 2269039"/>
              <a:gd name="connsiteY5" fmla="*/ 192182 h 662738"/>
              <a:gd name="connsiteX6" fmla="*/ 851693 w 2269039"/>
              <a:gd name="connsiteY6" fmla="*/ 160432 h 662738"/>
              <a:gd name="connsiteX7" fmla="*/ 1124743 w 2269039"/>
              <a:gd name="connsiteY7" fmla="*/ 33432 h 662738"/>
              <a:gd name="connsiteX8" fmla="*/ 1270793 w 2269039"/>
              <a:gd name="connsiteY8" fmla="*/ 94 h 662738"/>
              <a:gd name="connsiteX9" fmla="*/ 1397793 w 2269039"/>
              <a:gd name="connsiteY9" fmla="*/ 39782 h 662738"/>
              <a:gd name="connsiteX10" fmla="*/ 1575593 w 2269039"/>
              <a:gd name="connsiteY10" fmla="*/ 84232 h 662738"/>
              <a:gd name="connsiteX11" fmla="*/ 1696243 w 2269039"/>
              <a:gd name="connsiteY11" fmla="*/ 242982 h 662738"/>
              <a:gd name="connsiteX12" fmla="*/ 1715293 w 2269039"/>
              <a:gd name="connsiteY12" fmla="*/ 306482 h 662738"/>
              <a:gd name="connsiteX13" fmla="*/ 1893093 w 2269039"/>
              <a:gd name="connsiteY13" fmla="*/ 509682 h 662738"/>
              <a:gd name="connsiteX14" fmla="*/ 1956593 w 2269039"/>
              <a:gd name="connsiteY14" fmla="*/ 604932 h 662738"/>
              <a:gd name="connsiteX15" fmla="*/ 2058193 w 2269039"/>
              <a:gd name="connsiteY15" fmla="*/ 611282 h 662738"/>
              <a:gd name="connsiteX16" fmla="*/ 2147093 w 2269039"/>
              <a:gd name="connsiteY16" fmla="*/ 662082 h 662738"/>
              <a:gd name="connsiteX17" fmla="*/ 2267743 w 2269039"/>
              <a:gd name="connsiteY17" fmla="*/ 643032 h 662738"/>
              <a:gd name="connsiteX0" fmla="*/ 0 w 2269039"/>
              <a:gd name="connsiteY0" fmla="*/ 347757 h 662738"/>
              <a:gd name="connsiteX1" fmla="*/ 207168 w 2269039"/>
              <a:gd name="connsiteY1" fmla="*/ 265207 h 662738"/>
              <a:gd name="connsiteX2" fmla="*/ 423068 w 2269039"/>
              <a:gd name="connsiteY2" fmla="*/ 322357 h 662738"/>
              <a:gd name="connsiteX3" fmla="*/ 527843 w 2269039"/>
              <a:gd name="connsiteY3" fmla="*/ 249332 h 662738"/>
              <a:gd name="connsiteX4" fmla="*/ 635793 w 2269039"/>
              <a:gd name="connsiteY4" fmla="*/ 192182 h 662738"/>
              <a:gd name="connsiteX5" fmla="*/ 769143 w 2269039"/>
              <a:gd name="connsiteY5" fmla="*/ 192182 h 662738"/>
              <a:gd name="connsiteX6" fmla="*/ 851693 w 2269039"/>
              <a:gd name="connsiteY6" fmla="*/ 160432 h 662738"/>
              <a:gd name="connsiteX7" fmla="*/ 1124743 w 2269039"/>
              <a:gd name="connsiteY7" fmla="*/ 33432 h 662738"/>
              <a:gd name="connsiteX8" fmla="*/ 1270793 w 2269039"/>
              <a:gd name="connsiteY8" fmla="*/ 94 h 662738"/>
              <a:gd name="connsiteX9" fmla="*/ 1397793 w 2269039"/>
              <a:gd name="connsiteY9" fmla="*/ 39782 h 662738"/>
              <a:gd name="connsiteX10" fmla="*/ 1575593 w 2269039"/>
              <a:gd name="connsiteY10" fmla="*/ 103282 h 662738"/>
              <a:gd name="connsiteX11" fmla="*/ 1696243 w 2269039"/>
              <a:gd name="connsiteY11" fmla="*/ 242982 h 662738"/>
              <a:gd name="connsiteX12" fmla="*/ 1715293 w 2269039"/>
              <a:gd name="connsiteY12" fmla="*/ 306482 h 662738"/>
              <a:gd name="connsiteX13" fmla="*/ 1893093 w 2269039"/>
              <a:gd name="connsiteY13" fmla="*/ 509682 h 662738"/>
              <a:gd name="connsiteX14" fmla="*/ 1956593 w 2269039"/>
              <a:gd name="connsiteY14" fmla="*/ 604932 h 662738"/>
              <a:gd name="connsiteX15" fmla="*/ 2058193 w 2269039"/>
              <a:gd name="connsiteY15" fmla="*/ 611282 h 662738"/>
              <a:gd name="connsiteX16" fmla="*/ 2147093 w 2269039"/>
              <a:gd name="connsiteY16" fmla="*/ 662082 h 662738"/>
              <a:gd name="connsiteX17" fmla="*/ 2267743 w 2269039"/>
              <a:gd name="connsiteY17" fmla="*/ 643032 h 662738"/>
              <a:gd name="connsiteX0" fmla="*/ 0 w 2269039"/>
              <a:gd name="connsiteY0" fmla="*/ 347757 h 662738"/>
              <a:gd name="connsiteX1" fmla="*/ 207168 w 2269039"/>
              <a:gd name="connsiteY1" fmla="*/ 265207 h 662738"/>
              <a:gd name="connsiteX2" fmla="*/ 423068 w 2269039"/>
              <a:gd name="connsiteY2" fmla="*/ 322357 h 662738"/>
              <a:gd name="connsiteX3" fmla="*/ 527843 w 2269039"/>
              <a:gd name="connsiteY3" fmla="*/ 249332 h 662738"/>
              <a:gd name="connsiteX4" fmla="*/ 635793 w 2269039"/>
              <a:gd name="connsiteY4" fmla="*/ 192182 h 662738"/>
              <a:gd name="connsiteX5" fmla="*/ 769143 w 2269039"/>
              <a:gd name="connsiteY5" fmla="*/ 192182 h 662738"/>
              <a:gd name="connsiteX6" fmla="*/ 851693 w 2269039"/>
              <a:gd name="connsiteY6" fmla="*/ 160432 h 662738"/>
              <a:gd name="connsiteX7" fmla="*/ 1124743 w 2269039"/>
              <a:gd name="connsiteY7" fmla="*/ 33432 h 662738"/>
              <a:gd name="connsiteX8" fmla="*/ 1270793 w 2269039"/>
              <a:gd name="connsiteY8" fmla="*/ 94 h 662738"/>
              <a:gd name="connsiteX9" fmla="*/ 1397793 w 2269039"/>
              <a:gd name="connsiteY9" fmla="*/ 39782 h 662738"/>
              <a:gd name="connsiteX10" fmla="*/ 1575593 w 2269039"/>
              <a:gd name="connsiteY10" fmla="*/ 103282 h 662738"/>
              <a:gd name="connsiteX11" fmla="*/ 1696243 w 2269039"/>
              <a:gd name="connsiteY11" fmla="*/ 242982 h 662738"/>
              <a:gd name="connsiteX12" fmla="*/ 1715293 w 2269039"/>
              <a:gd name="connsiteY12" fmla="*/ 306482 h 662738"/>
              <a:gd name="connsiteX13" fmla="*/ 1893093 w 2269039"/>
              <a:gd name="connsiteY13" fmla="*/ 509682 h 662738"/>
              <a:gd name="connsiteX14" fmla="*/ 2058193 w 2269039"/>
              <a:gd name="connsiteY14" fmla="*/ 611282 h 662738"/>
              <a:gd name="connsiteX15" fmla="*/ 2147093 w 2269039"/>
              <a:gd name="connsiteY15" fmla="*/ 662082 h 662738"/>
              <a:gd name="connsiteX16" fmla="*/ 2267743 w 2269039"/>
              <a:gd name="connsiteY16" fmla="*/ 643032 h 66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9039" h="662738">
                <a:moveTo>
                  <a:pt x="0" y="347757"/>
                </a:moveTo>
                <a:cubicBezTo>
                  <a:pt x="17991" y="336115"/>
                  <a:pt x="136657" y="269440"/>
                  <a:pt x="207168" y="265207"/>
                </a:cubicBezTo>
                <a:cubicBezTo>
                  <a:pt x="277679" y="260974"/>
                  <a:pt x="369622" y="325003"/>
                  <a:pt x="423068" y="322357"/>
                </a:cubicBezTo>
                <a:cubicBezTo>
                  <a:pt x="476514" y="319711"/>
                  <a:pt x="492389" y="271028"/>
                  <a:pt x="527843" y="249332"/>
                </a:cubicBezTo>
                <a:cubicBezTo>
                  <a:pt x="563297" y="227636"/>
                  <a:pt x="595576" y="201707"/>
                  <a:pt x="635793" y="192182"/>
                </a:cubicBezTo>
                <a:cubicBezTo>
                  <a:pt x="676010" y="182657"/>
                  <a:pt x="733160" y="197474"/>
                  <a:pt x="769143" y="192182"/>
                </a:cubicBezTo>
                <a:cubicBezTo>
                  <a:pt x="805126" y="186890"/>
                  <a:pt x="792426" y="186890"/>
                  <a:pt x="851693" y="160432"/>
                </a:cubicBezTo>
                <a:cubicBezTo>
                  <a:pt x="910960" y="133974"/>
                  <a:pt x="1054893" y="60155"/>
                  <a:pt x="1124743" y="33432"/>
                </a:cubicBezTo>
                <a:cubicBezTo>
                  <a:pt x="1194593" y="6709"/>
                  <a:pt x="1225285" y="-964"/>
                  <a:pt x="1270793" y="94"/>
                </a:cubicBezTo>
                <a:cubicBezTo>
                  <a:pt x="1316301" y="1152"/>
                  <a:pt x="1346993" y="22584"/>
                  <a:pt x="1397793" y="39782"/>
                </a:cubicBezTo>
                <a:cubicBezTo>
                  <a:pt x="1448593" y="56980"/>
                  <a:pt x="1525851" y="69415"/>
                  <a:pt x="1575593" y="103282"/>
                </a:cubicBezTo>
                <a:cubicBezTo>
                  <a:pt x="1625335" y="137149"/>
                  <a:pt x="1672960" y="209115"/>
                  <a:pt x="1696243" y="242982"/>
                </a:cubicBezTo>
                <a:cubicBezTo>
                  <a:pt x="1719526" y="276849"/>
                  <a:pt x="1682485" y="262032"/>
                  <a:pt x="1715293" y="306482"/>
                </a:cubicBezTo>
                <a:cubicBezTo>
                  <a:pt x="1748101" y="350932"/>
                  <a:pt x="1835943" y="458882"/>
                  <a:pt x="1893093" y="509682"/>
                </a:cubicBezTo>
                <a:cubicBezTo>
                  <a:pt x="1950243" y="560482"/>
                  <a:pt x="2015860" y="585882"/>
                  <a:pt x="2058193" y="611282"/>
                </a:cubicBezTo>
                <a:cubicBezTo>
                  <a:pt x="2089943" y="620807"/>
                  <a:pt x="2112168" y="656790"/>
                  <a:pt x="2147093" y="662082"/>
                </a:cubicBezTo>
                <a:cubicBezTo>
                  <a:pt x="2182018" y="667374"/>
                  <a:pt x="2281501" y="638799"/>
                  <a:pt x="2267743" y="643032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xmlns="" id="{E363BC3A-019F-4EBB-9AE3-D2F8075A31E9}"/>
              </a:ext>
            </a:extLst>
          </p:cNvPr>
          <p:cNvSpPr/>
          <p:nvPr/>
        </p:nvSpPr>
        <p:spPr>
          <a:xfrm>
            <a:off x="1340130" y="4698698"/>
            <a:ext cx="130929" cy="130929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D7EB3A05-D730-4F2E-B2E6-43DDB2000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49511" y="4842087"/>
            <a:ext cx="210240" cy="210240"/>
          </a:xfrm>
          <a:prstGeom prst="rect">
            <a:avLst/>
          </a:prstGeom>
        </p:spPr>
      </p:pic>
      <p:sp>
        <p:nvSpPr>
          <p:cNvPr id="191" name="Freeform: Shape 193">
            <a:extLst>
              <a:ext uri="{FF2B5EF4-FFF2-40B4-BE49-F238E27FC236}">
                <a16:creationId xmlns:a16="http://schemas.microsoft.com/office/drawing/2014/main" xmlns="" id="{1319ACCE-2490-457F-8C2D-D7C769B4ED49}"/>
              </a:ext>
            </a:extLst>
          </p:cNvPr>
          <p:cNvSpPr/>
          <p:nvPr/>
        </p:nvSpPr>
        <p:spPr>
          <a:xfrm>
            <a:off x="1813451" y="4603998"/>
            <a:ext cx="141288" cy="895350"/>
          </a:xfrm>
          <a:custGeom>
            <a:avLst/>
            <a:gdLst>
              <a:gd name="connsiteX0" fmla="*/ 185984 w 201224"/>
              <a:gd name="connsiteY0" fmla="*/ 899160 h 899160"/>
              <a:gd name="connsiteX1" fmla="*/ 132644 w 201224"/>
              <a:gd name="connsiteY1" fmla="*/ 769620 h 899160"/>
              <a:gd name="connsiteX2" fmla="*/ 25964 w 201224"/>
              <a:gd name="connsiteY2" fmla="*/ 655320 h 899160"/>
              <a:gd name="connsiteX3" fmla="*/ 10724 w 201224"/>
              <a:gd name="connsiteY3" fmla="*/ 449580 h 899160"/>
              <a:gd name="connsiteX4" fmla="*/ 163124 w 201224"/>
              <a:gd name="connsiteY4" fmla="*/ 274320 h 899160"/>
              <a:gd name="connsiteX5" fmla="*/ 201224 w 201224"/>
              <a:gd name="connsiteY5" fmla="*/ 0 h 899160"/>
              <a:gd name="connsiteX0" fmla="*/ 185984 w 490784"/>
              <a:gd name="connsiteY0" fmla="*/ 990600 h 990600"/>
              <a:gd name="connsiteX1" fmla="*/ 132644 w 490784"/>
              <a:gd name="connsiteY1" fmla="*/ 861060 h 990600"/>
              <a:gd name="connsiteX2" fmla="*/ 25964 w 490784"/>
              <a:gd name="connsiteY2" fmla="*/ 746760 h 990600"/>
              <a:gd name="connsiteX3" fmla="*/ 10724 w 490784"/>
              <a:gd name="connsiteY3" fmla="*/ 541020 h 990600"/>
              <a:gd name="connsiteX4" fmla="*/ 163124 w 490784"/>
              <a:gd name="connsiteY4" fmla="*/ 365760 h 990600"/>
              <a:gd name="connsiteX5" fmla="*/ 490784 w 490784"/>
              <a:gd name="connsiteY5" fmla="*/ 0 h 990600"/>
              <a:gd name="connsiteX0" fmla="*/ 192757 w 497557"/>
              <a:gd name="connsiteY0" fmla="*/ 990600 h 990600"/>
              <a:gd name="connsiteX1" fmla="*/ 139417 w 497557"/>
              <a:gd name="connsiteY1" fmla="*/ 861060 h 990600"/>
              <a:gd name="connsiteX2" fmla="*/ 32737 w 497557"/>
              <a:gd name="connsiteY2" fmla="*/ 746760 h 990600"/>
              <a:gd name="connsiteX3" fmla="*/ 17497 w 497557"/>
              <a:gd name="connsiteY3" fmla="*/ 541020 h 990600"/>
              <a:gd name="connsiteX4" fmla="*/ 261337 w 497557"/>
              <a:gd name="connsiteY4" fmla="*/ 350520 h 990600"/>
              <a:gd name="connsiteX5" fmla="*/ 497557 w 497557"/>
              <a:gd name="connsiteY5" fmla="*/ 0 h 990600"/>
              <a:gd name="connsiteX0" fmla="*/ 162839 w 467639"/>
              <a:gd name="connsiteY0" fmla="*/ 990600 h 990600"/>
              <a:gd name="connsiteX1" fmla="*/ 109499 w 467639"/>
              <a:gd name="connsiteY1" fmla="*/ 861060 h 990600"/>
              <a:gd name="connsiteX2" fmla="*/ 2819 w 467639"/>
              <a:gd name="connsiteY2" fmla="*/ 746760 h 990600"/>
              <a:gd name="connsiteX3" fmla="*/ 48539 w 467639"/>
              <a:gd name="connsiteY3" fmla="*/ 579120 h 990600"/>
              <a:gd name="connsiteX4" fmla="*/ 231419 w 467639"/>
              <a:gd name="connsiteY4" fmla="*/ 350520 h 990600"/>
              <a:gd name="connsiteX5" fmla="*/ 467639 w 467639"/>
              <a:gd name="connsiteY5" fmla="*/ 0 h 990600"/>
              <a:gd name="connsiteX0" fmla="*/ 130399 w 435199"/>
              <a:gd name="connsiteY0" fmla="*/ 990600 h 990600"/>
              <a:gd name="connsiteX1" fmla="*/ 77059 w 435199"/>
              <a:gd name="connsiteY1" fmla="*/ 861060 h 990600"/>
              <a:gd name="connsiteX2" fmla="*/ 16099 w 435199"/>
              <a:gd name="connsiteY2" fmla="*/ 739140 h 990600"/>
              <a:gd name="connsiteX3" fmla="*/ 16099 w 435199"/>
              <a:gd name="connsiteY3" fmla="*/ 579120 h 990600"/>
              <a:gd name="connsiteX4" fmla="*/ 198979 w 435199"/>
              <a:gd name="connsiteY4" fmla="*/ 350520 h 990600"/>
              <a:gd name="connsiteX5" fmla="*/ 435199 w 435199"/>
              <a:gd name="connsiteY5" fmla="*/ 0 h 990600"/>
              <a:gd name="connsiteX0" fmla="*/ 132700 w 437500"/>
              <a:gd name="connsiteY0" fmla="*/ 990600 h 990600"/>
              <a:gd name="connsiteX1" fmla="*/ 125080 w 437500"/>
              <a:gd name="connsiteY1" fmla="*/ 853440 h 990600"/>
              <a:gd name="connsiteX2" fmla="*/ 18400 w 437500"/>
              <a:gd name="connsiteY2" fmla="*/ 739140 h 990600"/>
              <a:gd name="connsiteX3" fmla="*/ 18400 w 437500"/>
              <a:gd name="connsiteY3" fmla="*/ 579120 h 990600"/>
              <a:gd name="connsiteX4" fmla="*/ 201280 w 437500"/>
              <a:gd name="connsiteY4" fmla="*/ 350520 h 990600"/>
              <a:gd name="connsiteX5" fmla="*/ 437500 w 437500"/>
              <a:gd name="connsiteY5" fmla="*/ 0 h 990600"/>
              <a:gd name="connsiteX0" fmla="*/ 129600 w 434400"/>
              <a:gd name="connsiteY0" fmla="*/ 990600 h 990600"/>
              <a:gd name="connsiteX1" fmla="*/ 121980 w 434400"/>
              <a:gd name="connsiteY1" fmla="*/ 853440 h 990600"/>
              <a:gd name="connsiteX2" fmla="*/ 15300 w 434400"/>
              <a:gd name="connsiteY2" fmla="*/ 739140 h 990600"/>
              <a:gd name="connsiteX3" fmla="*/ 15300 w 434400"/>
              <a:gd name="connsiteY3" fmla="*/ 579120 h 990600"/>
              <a:gd name="connsiteX4" fmla="*/ 152460 w 434400"/>
              <a:gd name="connsiteY4" fmla="*/ 312420 h 990600"/>
              <a:gd name="connsiteX5" fmla="*/ 434400 w 434400"/>
              <a:gd name="connsiteY5" fmla="*/ 0 h 990600"/>
              <a:gd name="connsiteX0" fmla="*/ 115585 w 420385"/>
              <a:gd name="connsiteY0" fmla="*/ 990600 h 990600"/>
              <a:gd name="connsiteX1" fmla="*/ 107965 w 420385"/>
              <a:gd name="connsiteY1" fmla="*/ 853440 h 990600"/>
              <a:gd name="connsiteX2" fmla="*/ 1285 w 420385"/>
              <a:gd name="connsiteY2" fmla="*/ 739140 h 990600"/>
              <a:gd name="connsiteX3" fmla="*/ 54625 w 420385"/>
              <a:gd name="connsiteY3" fmla="*/ 617220 h 990600"/>
              <a:gd name="connsiteX4" fmla="*/ 138445 w 420385"/>
              <a:gd name="connsiteY4" fmla="*/ 312420 h 990600"/>
              <a:gd name="connsiteX5" fmla="*/ 420385 w 420385"/>
              <a:gd name="connsiteY5" fmla="*/ 0 h 990600"/>
              <a:gd name="connsiteX0" fmla="*/ 115585 w 420385"/>
              <a:gd name="connsiteY0" fmla="*/ 990600 h 990600"/>
              <a:gd name="connsiteX1" fmla="*/ 107965 w 420385"/>
              <a:gd name="connsiteY1" fmla="*/ 853440 h 990600"/>
              <a:gd name="connsiteX2" fmla="*/ 1285 w 420385"/>
              <a:gd name="connsiteY2" fmla="*/ 739140 h 990600"/>
              <a:gd name="connsiteX3" fmla="*/ 54625 w 420385"/>
              <a:gd name="connsiteY3" fmla="*/ 617220 h 990600"/>
              <a:gd name="connsiteX4" fmla="*/ 138445 w 420385"/>
              <a:gd name="connsiteY4" fmla="*/ 312420 h 990600"/>
              <a:gd name="connsiteX5" fmla="*/ 420385 w 420385"/>
              <a:gd name="connsiteY5" fmla="*/ 0 h 990600"/>
              <a:gd name="connsiteX0" fmla="*/ 61334 w 366134"/>
              <a:gd name="connsiteY0" fmla="*/ 990600 h 990600"/>
              <a:gd name="connsiteX1" fmla="*/ 53714 w 366134"/>
              <a:gd name="connsiteY1" fmla="*/ 853440 h 990600"/>
              <a:gd name="connsiteX2" fmla="*/ 374 w 366134"/>
              <a:gd name="connsiteY2" fmla="*/ 617220 h 990600"/>
              <a:gd name="connsiteX3" fmla="*/ 84194 w 366134"/>
              <a:gd name="connsiteY3" fmla="*/ 312420 h 990600"/>
              <a:gd name="connsiteX4" fmla="*/ 366134 w 366134"/>
              <a:gd name="connsiteY4" fmla="*/ 0 h 990600"/>
              <a:gd name="connsiteX0" fmla="*/ 61334 w 366134"/>
              <a:gd name="connsiteY0" fmla="*/ 990600 h 990600"/>
              <a:gd name="connsiteX1" fmla="*/ 53714 w 366134"/>
              <a:gd name="connsiteY1" fmla="*/ 824865 h 990600"/>
              <a:gd name="connsiteX2" fmla="*/ 374 w 366134"/>
              <a:gd name="connsiteY2" fmla="*/ 617220 h 990600"/>
              <a:gd name="connsiteX3" fmla="*/ 84194 w 366134"/>
              <a:gd name="connsiteY3" fmla="*/ 312420 h 990600"/>
              <a:gd name="connsiteX4" fmla="*/ 366134 w 366134"/>
              <a:gd name="connsiteY4" fmla="*/ 0 h 990600"/>
              <a:gd name="connsiteX0" fmla="*/ 42449 w 347249"/>
              <a:gd name="connsiteY0" fmla="*/ 990600 h 990600"/>
              <a:gd name="connsiteX1" fmla="*/ 34829 w 347249"/>
              <a:gd name="connsiteY1" fmla="*/ 824865 h 990600"/>
              <a:gd name="connsiteX2" fmla="*/ 539 w 347249"/>
              <a:gd name="connsiteY2" fmla="*/ 583882 h 990600"/>
              <a:gd name="connsiteX3" fmla="*/ 65309 w 347249"/>
              <a:gd name="connsiteY3" fmla="*/ 312420 h 990600"/>
              <a:gd name="connsiteX4" fmla="*/ 347249 w 347249"/>
              <a:gd name="connsiteY4" fmla="*/ 0 h 990600"/>
              <a:gd name="connsiteX0" fmla="*/ 42449 w 347249"/>
              <a:gd name="connsiteY0" fmla="*/ 990600 h 990600"/>
              <a:gd name="connsiteX1" fmla="*/ 34829 w 347249"/>
              <a:gd name="connsiteY1" fmla="*/ 824865 h 990600"/>
              <a:gd name="connsiteX2" fmla="*/ 539 w 347249"/>
              <a:gd name="connsiteY2" fmla="*/ 583882 h 990600"/>
              <a:gd name="connsiteX3" fmla="*/ 65309 w 347249"/>
              <a:gd name="connsiteY3" fmla="*/ 312420 h 990600"/>
              <a:gd name="connsiteX4" fmla="*/ 347249 w 347249"/>
              <a:gd name="connsiteY4" fmla="*/ 0 h 990600"/>
              <a:gd name="connsiteX0" fmla="*/ 42449 w 128174"/>
              <a:gd name="connsiteY0" fmla="*/ 895350 h 895350"/>
              <a:gd name="connsiteX1" fmla="*/ 34829 w 128174"/>
              <a:gd name="connsiteY1" fmla="*/ 729615 h 895350"/>
              <a:gd name="connsiteX2" fmla="*/ 539 w 128174"/>
              <a:gd name="connsiteY2" fmla="*/ 488632 h 895350"/>
              <a:gd name="connsiteX3" fmla="*/ 65309 w 128174"/>
              <a:gd name="connsiteY3" fmla="*/ 217170 h 895350"/>
              <a:gd name="connsiteX4" fmla="*/ 128174 w 128174"/>
              <a:gd name="connsiteY4" fmla="*/ 0 h 895350"/>
              <a:gd name="connsiteX0" fmla="*/ 42060 w 127785"/>
              <a:gd name="connsiteY0" fmla="*/ 895350 h 895350"/>
              <a:gd name="connsiteX1" fmla="*/ 34440 w 127785"/>
              <a:gd name="connsiteY1" fmla="*/ 729615 h 895350"/>
              <a:gd name="connsiteX2" fmla="*/ 150 w 127785"/>
              <a:gd name="connsiteY2" fmla="*/ 488632 h 895350"/>
              <a:gd name="connsiteX3" fmla="*/ 26820 w 127785"/>
              <a:gd name="connsiteY3" fmla="*/ 217170 h 895350"/>
              <a:gd name="connsiteX4" fmla="*/ 127785 w 127785"/>
              <a:gd name="connsiteY4" fmla="*/ 0 h 895350"/>
              <a:gd name="connsiteX0" fmla="*/ 37412 w 123137"/>
              <a:gd name="connsiteY0" fmla="*/ 895350 h 895350"/>
              <a:gd name="connsiteX1" fmla="*/ 29792 w 123137"/>
              <a:gd name="connsiteY1" fmla="*/ 729615 h 895350"/>
              <a:gd name="connsiteX2" fmla="*/ 264 w 123137"/>
              <a:gd name="connsiteY2" fmla="*/ 507682 h 895350"/>
              <a:gd name="connsiteX3" fmla="*/ 22172 w 123137"/>
              <a:gd name="connsiteY3" fmla="*/ 217170 h 895350"/>
              <a:gd name="connsiteX4" fmla="*/ 123137 w 123137"/>
              <a:gd name="connsiteY4" fmla="*/ 0 h 895350"/>
              <a:gd name="connsiteX0" fmla="*/ 43204 w 128929"/>
              <a:gd name="connsiteY0" fmla="*/ 895350 h 895350"/>
              <a:gd name="connsiteX1" fmla="*/ 35584 w 128929"/>
              <a:gd name="connsiteY1" fmla="*/ 729615 h 895350"/>
              <a:gd name="connsiteX2" fmla="*/ 6056 w 128929"/>
              <a:gd name="connsiteY2" fmla="*/ 507682 h 895350"/>
              <a:gd name="connsiteX3" fmla="*/ 27964 w 128929"/>
              <a:gd name="connsiteY3" fmla="*/ 217170 h 895350"/>
              <a:gd name="connsiteX4" fmla="*/ 128929 w 128929"/>
              <a:gd name="connsiteY4" fmla="*/ 0 h 895350"/>
              <a:gd name="connsiteX0" fmla="*/ 56542 w 142267"/>
              <a:gd name="connsiteY0" fmla="*/ 895350 h 895350"/>
              <a:gd name="connsiteX1" fmla="*/ 1297 w 142267"/>
              <a:gd name="connsiteY1" fmla="*/ 734378 h 895350"/>
              <a:gd name="connsiteX2" fmla="*/ 19394 w 142267"/>
              <a:gd name="connsiteY2" fmla="*/ 507682 h 895350"/>
              <a:gd name="connsiteX3" fmla="*/ 41302 w 142267"/>
              <a:gd name="connsiteY3" fmla="*/ 217170 h 895350"/>
              <a:gd name="connsiteX4" fmla="*/ 142267 w 142267"/>
              <a:gd name="connsiteY4" fmla="*/ 0 h 895350"/>
              <a:gd name="connsiteX0" fmla="*/ 55246 w 140971"/>
              <a:gd name="connsiteY0" fmla="*/ 895350 h 895350"/>
              <a:gd name="connsiteX1" fmla="*/ 1 w 140971"/>
              <a:gd name="connsiteY1" fmla="*/ 734378 h 895350"/>
              <a:gd name="connsiteX2" fmla="*/ 56198 w 140971"/>
              <a:gd name="connsiteY2" fmla="*/ 507682 h 895350"/>
              <a:gd name="connsiteX3" fmla="*/ 40006 w 140971"/>
              <a:gd name="connsiteY3" fmla="*/ 217170 h 895350"/>
              <a:gd name="connsiteX4" fmla="*/ 140971 w 140971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1" h="895350">
                <a:moveTo>
                  <a:pt x="55246" y="895350"/>
                </a:moveTo>
                <a:cubicBezTo>
                  <a:pt x="41911" y="850900"/>
                  <a:pt x="-158" y="798989"/>
                  <a:pt x="1" y="734378"/>
                </a:cubicBezTo>
                <a:cubicBezTo>
                  <a:pt x="160" y="669767"/>
                  <a:pt x="49531" y="593883"/>
                  <a:pt x="56198" y="507682"/>
                </a:cubicBezTo>
                <a:cubicBezTo>
                  <a:pt x="62865" y="421481"/>
                  <a:pt x="25877" y="301784"/>
                  <a:pt x="40006" y="217170"/>
                </a:cubicBezTo>
                <a:cubicBezTo>
                  <a:pt x="54135" y="132556"/>
                  <a:pt x="137796" y="99695"/>
                  <a:pt x="140971" y="0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xmlns="" id="{85518ABB-F49A-409A-B5F2-A4945EA638F4}"/>
              </a:ext>
            </a:extLst>
          </p:cNvPr>
          <p:cNvSpPr/>
          <p:nvPr/>
        </p:nvSpPr>
        <p:spPr>
          <a:xfrm>
            <a:off x="1799362" y="5467233"/>
            <a:ext cx="130929" cy="130929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92" name="Freeform: Shape 192">
            <a:extLst>
              <a:ext uri="{FF2B5EF4-FFF2-40B4-BE49-F238E27FC236}">
                <a16:creationId xmlns:a16="http://schemas.microsoft.com/office/drawing/2014/main" xmlns="" id="{AE7C624B-B56E-4744-8A06-49E797642887}"/>
              </a:ext>
            </a:extLst>
          </p:cNvPr>
          <p:cNvSpPr/>
          <p:nvPr/>
        </p:nvSpPr>
        <p:spPr>
          <a:xfrm>
            <a:off x="2152658" y="3934332"/>
            <a:ext cx="331727" cy="496242"/>
          </a:xfrm>
          <a:custGeom>
            <a:avLst/>
            <a:gdLst>
              <a:gd name="connsiteX0" fmla="*/ 0 w 504825"/>
              <a:gd name="connsiteY0" fmla="*/ 0 h 628783"/>
              <a:gd name="connsiteX1" fmla="*/ 133350 w 504825"/>
              <a:gd name="connsiteY1" fmla="*/ 57150 h 628783"/>
              <a:gd name="connsiteX2" fmla="*/ 323850 w 504825"/>
              <a:gd name="connsiteY2" fmla="*/ 152400 h 628783"/>
              <a:gd name="connsiteX3" fmla="*/ 371475 w 504825"/>
              <a:gd name="connsiteY3" fmla="*/ 333375 h 628783"/>
              <a:gd name="connsiteX4" fmla="*/ 504825 w 504825"/>
              <a:gd name="connsiteY4" fmla="*/ 628650 h 628783"/>
              <a:gd name="connsiteX0" fmla="*/ 0 w 504825"/>
              <a:gd name="connsiteY0" fmla="*/ 0 h 628782"/>
              <a:gd name="connsiteX1" fmla="*/ 133350 w 504825"/>
              <a:gd name="connsiteY1" fmla="*/ 57150 h 628782"/>
              <a:gd name="connsiteX2" fmla="*/ 285750 w 504825"/>
              <a:gd name="connsiteY2" fmla="*/ 155575 h 628782"/>
              <a:gd name="connsiteX3" fmla="*/ 371475 w 504825"/>
              <a:gd name="connsiteY3" fmla="*/ 333375 h 628782"/>
              <a:gd name="connsiteX4" fmla="*/ 504825 w 504825"/>
              <a:gd name="connsiteY4" fmla="*/ 628650 h 628782"/>
              <a:gd name="connsiteX0" fmla="*/ 0 w 504825"/>
              <a:gd name="connsiteY0" fmla="*/ 0 h 628782"/>
              <a:gd name="connsiteX1" fmla="*/ 66675 w 504825"/>
              <a:gd name="connsiteY1" fmla="*/ 88900 h 628782"/>
              <a:gd name="connsiteX2" fmla="*/ 285750 w 504825"/>
              <a:gd name="connsiteY2" fmla="*/ 155575 h 628782"/>
              <a:gd name="connsiteX3" fmla="*/ 371475 w 504825"/>
              <a:gd name="connsiteY3" fmla="*/ 333375 h 628782"/>
              <a:gd name="connsiteX4" fmla="*/ 504825 w 504825"/>
              <a:gd name="connsiteY4" fmla="*/ 628650 h 628782"/>
              <a:gd name="connsiteX0" fmla="*/ 0 w 504825"/>
              <a:gd name="connsiteY0" fmla="*/ 0 h 628783"/>
              <a:gd name="connsiteX1" fmla="*/ 66675 w 504825"/>
              <a:gd name="connsiteY1" fmla="*/ 88900 h 628783"/>
              <a:gd name="connsiteX2" fmla="*/ 285750 w 504825"/>
              <a:gd name="connsiteY2" fmla="*/ 149225 h 628783"/>
              <a:gd name="connsiteX3" fmla="*/ 371475 w 504825"/>
              <a:gd name="connsiteY3" fmla="*/ 333375 h 628783"/>
              <a:gd name="connsiteX4" fmla="*/ 504825 w 504825"/>
              <a:gd name="connsiteY4" fmla="*/ 628650 h 628783"/>
              <a:gd name="connsiteX0" fmla="*/ 0 w 504825"/>
              <a:gd name="connsiteY0" fmla="*/ 0 h 628805"/>
              <a:gd name="connsiteX1" fmla="*/ 66675 w 504825"/>
              <a:gd name="connsiteY1" fmla="*/ 88900 h 628805"/>
              <a:gd name="connsiteX2" fmla="*/ 285750 w 504825"/>
              <a:gd name="connsiteY2" fmla="*/ 149225 h 628805"/>
              <a:gd name="connsiteX3" fmla="*/ 339725 w 504825"/>
              <a:gd name="connsiteY3" fmla="*/ 365125 h 628805"/>
              <a:gd name="connsiteX4" fmla="*/ 504825 w 504825"/>
              <a:gd name="connsiteY4" fmla="*/ 628650 h 628805"/>
              <a:gd name="connsiteX0" fmla="*/ 0 w 504825"/>
              <a:gd name="connsiteY0" fmla="*/ 0 h 628810"/>
              <a:gd name="connsiteX1" fmla="*/ 66675 w 504825"/>
              <a:gd name="connsiteY1" fmla="*/ 88900 h 628810"/>
              <a:gd name="connsiteX2" fmla="*/ 285750 w 504825"/>
              <a:gd name="connsiteY2" fmla="*/ 149225 h 628810"/>
              <a:gd name="connsiteX3" fmla="*/ 304800 w 504825"/>
              <a:gd name="connsiteY3" fmla="*/ 371475 h 628810"/>
              <a:gd name="connsiteX4" fmla="*/ 504825 w 504825"/>
              <a:gd name="connsiteY4" fmla="*/ 628650 h 628810"/>
              <a:gd name="connsiteX0" fmla="*/ 0 w 504825"/>
              <a:gd name="connsiteY0" fmla="*/ 0 h 628819"/>
              <a:gd name="connsiteX1" fmla="*/ 66675 w 504825"/>
              <a:gd name="connsiteY1" fmla="*/ 88900 h 628819"/>
              <a:gd name="connsiteX2" fmla="*/ 285750 w 504825"/>
              <a:gd name="connsiteY2" fmla="*/ 149225 h 628819"/>
              <a:gd name="connsiteX3" fmla="*/ 336550 w 504825"/>
              <a:gd name="connsiteY3" fmla="*/ 381000 h 628819"/>
              <a:gd name="connsiteX4" fmla="*/ 504825 w 504825"/>
              <a:gd name="connsiteY4" fmla="*/ 628650 h 628819"/>
              <a:gd name="connsiteX0" fmla="*/ 0 w 504825"/>
              <a:gd name="connsiteY0" fmla="*/ 0 h 628816"/>
              <a:gd name="connsiteX1" fmla="*/ 66675 w 504825"/>
              <a:gd name="connsiteY1" fmla="*/ 88900 h 628816"/>
              <a:gd name="connsiteX2" fmla="*/ 285750 w 504825"/>
              <a:gd name="connsiteY2" fmla="*/ 149225 h 628816"/>
              <a:gd name="connsiteX3" fmla="*/ 336550 w 504825"/>
              <a:gd name="connsiteY3" fmla="*/ 381000 h 628816"/>
              <a:gd name="connsiteX4" fmla="*/ 504825 w 504825"/>
              <a:gd name="connsiteY4" fmla="*/ 628650 h 628816"/>
              <a:gd name="connsiteX0" fmla="*/ 0 w 504825"/>
              <a:gd name="connsiteY0" fmla="*/ 0 h 628816"/>
              <a:gd name="connsiteX1" fmla="*/ 66675 w 504825"/>
              <a:gd name="connsiteY1" fmla="*/ 88900 h 628816"/>
              <a:gd name="connsiteX2" fmla="*/ 244475 w 504825"/>
              <a:gd name="connsiteY2" fmla="*/ 168275 h 628816"/>
              <a:gd name="connsiteX3" fmla="*/ 336550 w 504825"/>
              <a:gd name="connsiteY3" fmla="*/ 381000 h 628816"/>
              <a:gd name="connsiteX4" fmla="*/ 504825 w 504825"/>
              <a:gd name="connsiteY4" fmla="*/ 628650 h 628816"/>
              <a:gd name="connsiteX0" fmla="*/ 0 w 495300"/>
              <a:gd name="connsiteY0" fmla="*/ 0 h 635166"/>
              <a:gd name="connsiteX1" fmla="*/ 57150 w 495300"/>
              <a:gd name="connsiteY1" fmla="*/ 95250 h 635166"/>
              <a:gd name="connsiteX2" fmla="*/ 234950 w 495300"/>
              <a:gd name="connsiteY2" fmla="*/ 174625 h 635166"/>
              <a:gd name="connsiteX3" fmla="*/ 327025 w 495300"/>
              <a:gd name="connsiteY3" fmla="*/ 387350 h 635166"/>
              <a:gd name="connsiteX4" fmla="*/ 495300 w 495300"/>
              <a:gd name="connsiteY4" fmla="*/ 635000 h 635166"/>
              <a:gd name="connsiteX0" fmla="*/ 0 w 495300"/>
              <a:gd name="connsiteY0" fmla="*/ 0 h 635166"/>
              <a:gd name="connsiteX1" fmla="*/ 57150 w 495300"/>
              <a:gd name="connsiteY1" fmla="*/ 95250 h 635166"/>
              <a:gd name="connsiteX2" fmla="*/ 234950 w 495300"/>
              <a:gd name="connsiteY2" fmla="*/ 174625 h 635166"/>
              <a:gd name="connsiteX3" fmla="*/ 327025 w 495300"/>
              <a:gd name="connsiteY3" fmla="*/ 387350 h 635166"/>
              <a:gd name="connsiteX4" fmla="*/ 495300 w 495300"/>
              <a:gd name="connsiteY4" fmla="*/ 635000 h 635166"/>
              <a:gd name="connsiteX0" fmla="*/ 0 w 428625"/>
              <a:gd name="connsiteY0" fmla="*/ 0 h 568564"/>
              <a:gd name="connsiteX1" fmla="*/ 57150 w 428625"/>
              <a:gd name="connsiteY1" fmla="*/ 95250 h 568564"/>
              <a:gd name="connsiteX2" fmla="*/ 234950 w 428625"/>
              <a:gd name="connsiteY2" fmla="*/ 174625 h 568564"/>
              <a:gd name="connsiteX3" fmla="*/ 327025 w 428625"/>
              <a:gd name="connsiteY3" fmla="*/ 387350 h 568564"/>
              <a:gd name="connsiteX4" fmla="*/ 428625 w 428625"/>
              <a:gd name="connsiteY4" fmla="*/ 568325 h 568564"/>
              <a:gd name="connsiteX0" fmla="*/ 0 w 428625"/>
              <a:gd name="connsiteY0" fmla="*/ 0 h 568325"/>
              <a:gd name="connsiteX1" fmla="*/ 57150 w 428625"/>
              <a:gd name="connsiteY1" fmla="*/ 95250 h 568325"/>
              <a:gd name="connsiteX2" fmla="*/ 234950 w 428625"/>
              <a:gd name="connsiteY2" fmla="*/ 174625 h 568325"/>
              <a:gd name="connsiteX3" fmla="*/ 327025 w 428625"/>
              <a:gd name="connsiteY3" fmla="*/ 387350 h 568325"/>
              <a:gd name="connsiteX4" fmla="*/ 352425 w 428625"/>
              <a:gd name="connsiteY4" fmla="*/ 463549 h 568325"/>
              <a:gd name="connsiteX5" fmla="*/ 428625 w 428625"/>
              <a:gd name="connsiteY5" fmla="*/ 568325 h 568325"/>
              <a:gd name="connsiteX0" fmla="*/ 0 w 390525"/>
              <a:gd name="connsiteY0" fmla="*/ 0 h 584200"/>
              <a:gd name="connsiteX1" fmla="*/ 57150 w 390525"/>
              <a:gd name="connsiteY1" fmla="*/ 95250 h 584200"/>
              <a:gd name="connsiteX2" fmla="*/ 234950 w 390525"/>
              <a:gd name="connsiteY2" fmla="*/ 174625 h 584200"/>
              <a:gd name="connsiteX3" fmla="*/ 327025 w 390525"/>
              <a:gd name="connsiteY3" fmla="*/ 387350 h 584200"/>
              <a:gd name="connsiteX4" fmla="*/ 352425 w 390525"/>
              <a:gd name="connsiteY4" fmla="*/ 463549 h 584200"/>
              <a:gd name="connsiteX5" fmla="*/ 390525 w 390525"/>
              <a:gd name="connsiteY5" fmla="*/ 584200 h 584200"/>
              <a:gd name="connsiteX0" fmla="*/ 0 w 390525"/>
              <a:gd name="connsiteY0" fmla="*/ 0 h 584200"/>
              <a:gd name="connsiteX1" fmla="*/ 57150 w 390525"/>
              <a:gd name="connsiteY1" fmla="*/ 95250 h 584200"/>
              <a:gd name="connsiteX2" fmla="*/ 234950 w 390525"/>
              <a:gd name="connsiteY2" fmla="*/ 174625 h 584200"/>
              <a:gd name="connsiteX3" fmla="*/ 327025 w 390525"/>
              <a:gd name="connsiteY3" fmla="*/ 387350 h 584200"/>
              <a:gd name="connsiteX4" fmla="*/ 377825 w 390525"/>
              <a:gd name="connsiteY4" fmla="*/ 454024 h 584200"/>
              <a:gd name="connsiteX5" fmla="*/ 390525 w 390525"/>
              <a:gd name="connsiteY5" fmla="*/ 584200 h 584200"/>
              <a:gd name="connsiteX0" fmla="*/ 0 w 390525"/>
              <a:gd name="connsiteY0" fmla="*/ 0 h 584200"/>
              <a:gd name="connsiteX1" fmla="*/ 57150 w 390525"/>
              <a:gd name="connsiteY1" fmla="*/ 95250 h 584200"/>
              <a:gd name="connsiteX2" fmla="*/ 234950 w 390525"/>
              <a:gd name="connsiteY2" fmla="*/ 174625 h 584200"/>
              <a:gd name="connsiteX3" fmla="*/ 323850 w 390525"/>
              <a:gd name="connsiteY3" fmla="*/ 336550 h 584200"/>
              <a:gd name="connsiteX4" fmla="*/ 377825 w 390525"/>
              <a:gd name="connsiteY4" fmla="*/ 454024 h 584200"/>
              <a:gd name="connsiteX5" fmla="*/ 390525 w 390525"/>
              <a:gd name="connsiteY5" fmla="*/ 584200 h 584200"/>
              <a:gd name="connsiteX0" fmla="*/ 0 w 390525"/>
              <a:gd name="connsiteY0" fmla="*/ 0 h 584200"/>
              <a:gd name="connsiteX1" fmla="*/ 57150 w 390525"/>
              <a:gd name="connsiteY1" fmla="*/ 95250 h 584200"/>
              <a:gd name="connsiteX2" fmla="*/ 234950 w 390525"/>
              <a:gd name="connsiteY2" fmla="*/ 174625 h 584200"/>
              <a:gd name="connsiteX3" fmla="*/ 292100 w 390525"/>
              <a:gd name="connsiteY3" fmla="*/ 339725 h 584200"/>
              <a:gd name="connsiteX4" fmla="*/ 377825 w 390525"/>
              <a:gd name="connsiteY4" fmla="*/ 454024 h 584200"/>
              <a:gd name="connsiteX5" fmla="*/ 390525 w 390525"/>
              <a:gd name="connsiteY5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25" h="584200">
                <a:moveTo>
                  <a:pt x="0" y="0"/>
                </a:moveTo>
                <a:cubicBezTo>
                  <a:pt x="4762" y="42069"/>
                  <a:pt x="17992" y="66146"/>
                  <a:pt x="57150" y="95250"/>
                </a:cubicBezTo>
                <a:cubicBezTo>
                  <a:pt x="96308" y="124354"/>
                  <a:pt x="195792" y="133879"/>
                  <a:pt x="234950" y="174625"/>
                </a:cubicBezTo>
                <a:cubicBezTo>
                  <a:pt x="274108" y="215371"/>
                  <a:pt x="268287" y="293158"/>
                  <a:pt x="292100" y="339725"/>
                </a:cubicBezTo>
                <a:cubicBezTo>
                  <a:pt x="315913" y="386292"/>
                  <a:pt x="360892" y="423862"/>
                  <a:pt x="377825" y="454024"/>
                </a:cubicBezTo>
                <a:cubicBezTo>
                  <a:pt x="394758" y="484186"/>
                  <a:pt x="377825" y="566737"/>
                  <a:pt x="390525" y="584200"/>
                </a:cubicBezTo>
              </a:path>
            </a:pathLst>
          </a:custGeom>
          <a:noFill/>
          <a:ln w="15875" cap="flat" cmpd="sng" algn="ctr">
            <a:solidFill>
              <a:srgbClr val="25C95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88061F46-1539-40E5-B4FA-E36DDACC2A8A}"/>
              </a:ext>
            </a:extLst>
          </p:cNvPr>
          <p:cNvSpPr txBox="1"/>
          <p:nvPr/>
        </p:nvSpPr>
        <p:spPr>
          <a:xfrm>
            <a:off x="1811324" y="4008852"/>
            <a:ext cx="1048567" cy="3170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Октябрьский район</a:t>
            </a: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xmlns="" id="{B03AFD8E-4244-47F3-84E8-2A7A9C4AD549}"/>
              </a:ext>
            </a:extLst>
          </p:cNvPr>
          <p:cNvSpPr/>
          <p:nvPr/>
        </p:nvSpPr>
        <p:spPr>
          <a:xfrm>
            <a:off x="3253702" y="4851825"/>
            <a:ext cx="130929" cy="130929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xmlns="" id="{B8E42A83-9816-49EC-A67F-E7F9F63BE2D9}"/>
              </a:ext>
            </a:extLst>
          </p:cNvPr>
          <p:cNvCxnSpPr>
            <a:cxnSpLocks/>
          </p:cNvCxnSpPr>
          <p:nvPr/>
        </p:nvCxnSpPr>
        <p:spPr>
          <a:xfrm flipH="1">
            <a:off x="4376357" y="6000888"/>
            <a:ext cx="188031" cy="634556"/>
          </a:xfrm>
          <a:prstGeom prst="straightConnector1">
            <a:avLst/>
          </a:prstGeom>
          <a:ln w="19050">
            <a:solidFill>
              <a:srgbClr val="0293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5FB2F5D6-61BB-4F8B-A7B7-9E79680D9448}"/>
              </a:ext>
            </a:extLst>
          </p:cNvPr>
          <p:cNvSpPr txBox="1"/>
          <p:nvPr/>
        </p:nvSpPr>
        <p:spPr>
          <a:xfrm rot="17196572">
            <a:off x="3751639" y="6399463"/>
            <a:ext cx="15657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293D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 Тюмень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A0FF48D0-B8A7-4E9C-8AE2-7040059703FD}"/>
              </a:ext>
            </a:extLst>
          </p:cNvPr>
          <p:cNvSpPr txBox="1"/>
          <p:nvPr/>
        </p:nvSpPr>
        <p:spPr>
          <a:xfrm>
            <a:off x="6256388" y="4820438"/>
            <a:ext cx="1346026" cy="218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г. Нижневартовск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B3099C44-AB70-421F-933D-191B9CB74F0A}"/>
              </a:ext>
            </a:extLst>
          </p:cNvPr>
          <p:cNvSpPr txBox="1"/>
          <p:nvPr/>
        </p:nvSpPr>
        <p:spPr>
          <a:xfrm>
            <a:off x="9719920" y="3271658"/>
            <a:ext cx="221160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Производство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строительных материалов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11D25BA9-F37F-4668-B976-8D2656C00D7C}"/>
              </a:ext>
            </a:extLst>
          </p:cNvPr>
          <p:cNvSpPr txBox="1"/>
          <p:nvPr/>
        </p:nvSpPr>
        <p:spPr>
          <a:xfrm>
            <a:off x="9705339" y="5039670"/>
            <a:ext cx="24710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Производство и обслуживание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нефтесервисного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оборудования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9BCF14BE-7D80-4EE5-8E23-4530FCADFF63}"/>
              </a:ext>
            </a:extLst>
          </p:cNvPr>
          <p:cNvSpPr txBox="1"/>
          <p:nvPr/>
        </p:nvSpPr>
        <p:spPr>
          <a:xfrm rot="18289145">
            <a:off x="2535426" y="5672654"/>
            <a:ext cx="1220986" cy="206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р.Иртыш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9BCF14BE-7D80-4EE5-8E23-4530FCADFF63}"/>
              </a:ext>
            </a:extLst>
          </p:cNvPr>
          <p:cNvSpPr txBox="1"/>
          <p:nvPr/>
        </p:nvSpPr>
        <p:spPr>
          <a:xfrm rot="1737079">
            <a:off x="2134430" y="3768209"/>
            <a:ext cx="1220986" cy="206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р.Обь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9BCF14BE-7D80-4EE5-8E23-4530FCADFF63}"/>
              </a:ext>
            </a:extLst>
          </p:cNvPr>
          <p:cNvSpPr txBox="1"/>
          <p:nvPr/>
        </p:nvSpPr>
        <p:spPr>
          <a:xfrm>
            <a:off x="3348498" y="4494162"/>
            <a:ext cx="1220986" cy="206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900">
                <a:solidFill>
                  <a:schemeClr val="bg2">
                    <a:lumMod val="50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р.Обь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3" name="Рисунок 232">
            <a:extLst>
              <a:ext uri="{FF2B5EF4-FFF2-40B4-BE49-F238E27FC236}">
                <a16:creationId xmlns:a16="http://schemas.microsoft.com/office/drawing/2014/main" xmlns="" id="{0BC49FDB-401B-4F30-A67D-DE05061C1A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458139" y="4745039"/>
            <a:ext cx="323510" cy="323510"/>
          </a:xfrm>
          <a:prstGeom prst="rect">
            <a:avLst/>
          </a:prstGeom>
        </p:spPr>
      </p:pic>
      <p:grpSp>
        <p:nvGrpSpPr>
          <p:cNvPr id="237" name="Группа 236">
            <a:extLst>
              <a:ext uri="{FF2B5EF4-FFF2-40B4-BE49-F238E27FC236}">
                <a16:creationId xmlns:a16="http://schemas.microsoft.com/office/drawing/2014/main" xmlns="" id="{50D6CF4B-22DF-49F6-86DB-5EB6825B55BE}"/>
              </a:ext>
            </a:extLst>
          </p:cNvPr>
          <p:cNvGrpSpPr/>
          <p:nvPr/>
        </p:nvGrpSpPr>
        <p:grpSpPr>
          <a:xfrm>
            <a:off x="8870489" y="3140336"/>
            <a:ext cx="710966" cy="766515"/>
            <a:chOff x="7951301" y="3637655"/>
            <a:chExt cx="687874" cy="687874"/>
          </a:xfrm>
        </p:grpSpPr>
        <p:sp>
          <p:nvSpPr>
            <p:cNvPr id="238" name="Овал 237">
              <a:extLst>
                <a:ext uri="{FF2B5EF4-FFF2-40B4-BE49-F238E27FC236}">
                  <a16:creationId xmlns:a16="http://schemas.microsoft.com/office/drawing/2014/main" xmlns="" id="{21245972-9AB1-4BDF-A653-E39E3821AF26}"/>
                </a:ext>
              </a:extLst>
            </p:cNvPr>
            <p:cNvSpPr/>
            <p:nvPr/>
          </p:nvSpPr>
          <p:spPr>
            <a:xfrm>
              <a:off x="7951301" y="3637655"/>
              <a:ext cx="687874" cy="687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9" name="Рисунок 238">
              <a:extLst>
                <a:ext uri="{FF2B5EF4-FFF2-40B4-BE49-F238E27FC236}">
                  <a16:creationId xmlns:a16="http://schemas.microsoft.com/office/drawing/2014/main" xmlns="" id="{78E0AE6D-6D4D-40A4-85F0-527AFAF65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8124093" y="3788400"/>
              <a:ext cx="386382" cy="386382"/>
            </a:xfrm>
            <a:prstGeom prst="rect">
              <a:avLst/>
            </a:prstGeom>
          </p:spPr>
        </p:pic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11D25BA9-F37F-4668-B976-8D2656C00D7C}"/>
              </a:ext>
            </a:extLst>
          </p:cNvPr>
          <p:cNvSpPr txBox="1"/>
          <p:nvPr/>
        </p:nvSpPr>
        <p:spPr>
          <a:xfrm>
            <a:off x="9720926" y="4171403"/>
            <a:ext cx="24710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Деревообрабатывающие производства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5" name="Прямоугольник 244">
            <a:extLst>
              <a:ext uri="{FF2B5EF4-FFF2-40B4-BE49-F238E27FC236}">
                <a16:creationId xmlns="" xmlns:a16="http://schemas.microsoft.com/office/drawing/2014/main" id="{BA32CFD1-160C-4E08-BB34-1F1F1B7C2713}"/>
              </a:ext>
            </a:extLst>
          </p:cNvPr>
          <p:cNvSpPr/>
          <p:nvPr/>
        </p:nvSpPr>
        <p:spPr>
          <a:xfrm>
            <a:off x="1257295" y="304439"/>
            <a:ext cx="9704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инновационного развития Ханты-Мансийского района</a:t>
            </a:r>
            <a:endParaRPr lang="ru-RU" sz="2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6" name="Группа 245"/>
          <p:cNvGrpSpPr/>
          <p:nvPr/>
        </p:nvGrpSpPr>
        <p:grpSpPr>
          <a:xfrm>
            <a:off x="616413" y="0"/>
            <a:ext cx="531386" cy="706492"/>
            <a:chOff x="144117" y="1602298"/>
            <a:chExt cx="468000" cy="694502"/>
          </a:xfrm>
        </p:grpSpPr>
        <p:sp>
          <p:nvSpPr>
            <p:cNvPr id="247" name="Овал 246"/>
            <p:cNvSpPr/>
            <p:nvPr/>
          </p:nvSpPr>
          <p:spPr>
            <a:xfrm>
              <a:off x="144117" y="1828800"/>
              <a:ext cx="468000" cy="468000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8" name="Прямая соединительная линия 247"/>
            <p:cNvCxnSpPr/>
            <p:nvPr/>
          </p:nvCxnSpPr>
          <p:spPr>
            <a:xfrm>
              <a:off x="378117" y="1602298"/>
              <a:ext cx="0" cy="21600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9" name="Picture 2" descr="https://cdn1.vectorstock.com/i/1000x1000/17/10/set-up-goals-icon-flat-design-vector-14531710.jpg"/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" b="8888"/>
          <a:stretch/>
        </p:blipFill>
        <p:spPr bwMode="auto">
          <a:xfrm>
            <a:off x="722270" y="312757"/>
            <a:ext cx="320779" cy="3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Скругленный прямоугольник 96"/>
          <p:cNvSpPr/>
          <p:nvPr/>
        </p:nvSpPr>
        <p:spPr>
          <a:xfrm>
            <a:off x="5103608" y="1364345"/>
            <a:ext cx="2981917" cy="140159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Ресурсы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8ACBDA65-5988-40EC-BFE5-FD374C42BB08}"/>
              </a:ext>
            </a:extLst>
          </p:cNvPr>
          <p:cNvSpPr txBox="1"/>
          <p:nvPr/>
        </p:nvSpPr>
        <p:spPr>
          <a:xfrm>
            <a:off x="5107964" y="1742895"/>
            <a:ext cx="29989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140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Объем добычи нефти – 41,2 млн. тонн в год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Расчетная лесосека – 2,6 млн. куб. метров 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Занятость в экономике -   свыше 23 тыс. чел.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840769" y="2158413"/>
            <a:ext cx="773530" cy="76252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4" name="Рисунок 233">
            <a:extLst>
              <a:ext uri="{FF2B5EF4-FFF2-40B4-BE49-F238E27FC236}">
                <a16:creationId xmlns:a16="http://schemas.microsoft.com/office/drawing/2014/main" xmlns="" id="{A586B1C9-C160-4269-952B-FE6A44EF0D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024384" y="2326767"/>
            <a:ext cx="411718" cy="411718"/>
          </a:xfrm>
          <a:prstGeom prst="rect">
            <a:avLst/>
          </a:prstGeom>
        </p:spPr>
      </p:pic>
      <p:sp>
        <p:nvSpPr>
          <p:cNvPr id="104" name="Овал 103"/>
          <p:cNvSpPr/>
          <p:nvPr/>
        </p:nvSpPr>
        <p:spPr>
          <a:xfrm>
            <a:off x="8875553" y="4037684"/>
            <a:ext cx="773530" cy="76252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" name="Рисунок 234">
            <a:extLst>
              <a:ext uri="{FF2B5EF4-FFF2-40B4-BE49-F238E27FC236}">
                <a16:creationId xmlns:a16="http://schemas.microsoft.com/office/drawing/2014/main" xmlns="" id="{602F39D4-5C0D-4F89-ABFF-59497105C90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63690" y="4193636"/>
            <a:ext cx="408750" cy="444789"/>
          </a:xfrm>
          <a:prstGeom prst="rect">
            <a:avLst/>
          </a:prstGeom>
        </p:spPr>
      </p:pic>
      <p:sp>
        <p:nvSpPr>
          <p:cNvPr id="105" name="Овал 104"/>
          <p:cNvSpPr/>
          <p:nvPr/>
        </p:nvSpPr>
        <p:spPr>
          <a:xfrm>
            <a:off x="8885763" y="4913201"/>
            <a:ext cx="773530" cy="76252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Полилиния: фигура 162">
            <a:extLst>
              <a:ext uri="{FF2B5EF4-FFF2-40B4-BE49-F238E27FC236}">
                <a16:creationId xmlns:a16="http://schemas.microsoft.com/office/drawing/2014/main" xmlns="" id="{D823E9DD-316E-45C6-A7B1-A060CFCA6A61}"/>
              </a:ext>
            </a:extLst>
          </p:cNvPr>
          <p:cNvSpPr/>
          <p:nvPr/>
        </p:nvSpPr>
        <p:spPr>
          <a:xfrm>
            <a:off x="9012664" y="5016900"/>
            <a:ext cx="463228" cy="431978"/>
          </a:xfrm>
          <a:custGeom>
            <a:avLst/>
            <a:gdLst>
              <a:gd name="connsiteX0" fmla="*/ 64294 w 489775"/>
              <a:gd name="connsiteY0" fmla="*/ 270605 h 489680"/>
              <a:gd name="connsiteX1" fmla="*/ 57722 w 489775"/>
              <a:gd name="connsiteY1" fmla="*/ 271558 h 489680"/>
              <a:gd name="connsiteX2" fmla="*/ 54674 w 489775"/>
              <a:gd name="connsiteY2" fmla="*/ 277368 h 489680"/>
              <a:gd name="connsiteX3" fmla="*/ 54674 w 489775"/>
              <a:gd name="connsiteY3" fmla="*/ 318421 h 489680"/>
              <a:gd name="connsiteX4" fmla="*/ 61817 w 489775"/>
              <a:gd name="connsiteY4" fmla="*/ 325565 h 489680"/>
              <a:gd name="connsiteX5" fmla="*/ 68961 w 489775"/>
              <a:gd name="connsiteY5" fmla="*/ 318421 h 489680"/>
              <a:gd name="connsiteX6" fmla="*/ 68961 w 489775"/>
              <a:gd name="connsiteY6" fmla="*/ 287465 h 489680"/>
              <a:gd name="connsiteX7" fmla="*/ 105918 w 489775"/>
              <a:gd name="connsiteY7" fmla="*/ 300514 h 489680"/>
              <a:gd name="connsiteX8" fmla="*/ 105918 w 489775"/>
              <a:gd name="connsiteY8" fmla="*/ 373475 h 489680"/>
              <a:gd name="connsiteX9" fmla="*/ 68961 w 489775"/>
              <a:gd name="connsiteY9" fmla="*/ 373475 h 489680"/>
              <a:gd name="connsiteX10" fmla="*/ 68961 w 489775"/>
              <a:gd name="connsiteY10" fmla="*/ 347091 h 489680"/>
              <a:gd name="connsiteX11" fmla="*/ 61817 w 489775"/>
              <a:gd name="connsiteY11" fmla="*/ 339947 h 489680"/>
              <a:gd name="connsiteX12" fmla="*/ 54674 w 489775"/>
              <a:gd name="connsiteY12" fmla="*/ 347091 h 489680"/>
              <a:gd name="connsiteX13" fmla="*/ 54674 w 489775"/>
              <a:gd name="connsiteY13" fmla="*/ 380619 h 489680"/>
              <a:gd name="connsiteX14" fmla="*/ 61817 w 489775"/>
              <a:gd name="connsiteY14" fmla="*/ 387763 h 489680"/>
              <a:gd name="connsiteX15" fmla="*/ 213074 w 489775"/>
              <a:gd name="connsiteY15" fmla="*/ 387763 h 489680"/>
              <a:gd name="connsiteX16" fmla="*/ 220218 w 489775"/>
              <a:gd name="connsiteY16" fmla="*/ 380619 h 489680"/>
              <a:gd name="connsiteX17" fmla="*/ 220218 w 489775"/>
              <a:gd name="connsiteY17" fmla="*/ 330708 h 489680"/>
              <a:gd name="connsiteX18" fmla="*/ 215456 w 489775"/>
              <a:gd name="connsiteY18" fmla="*/ 323945 h 489680"/>
              <a:gd name="connsiteX19" fmla="*/ 64294 w 489775"/>
              <a:gd name="connsiteY19" fmla="*/ 270605 h 489680"/>
              <a:gd name="connsiteX20" fmla="*/ 154686 w 489775"/>
              <a:gd name="connsiteY20" fmla="*/ 373475 h 489680"/>
              <a:gd name="connsiteX21" fmla="*/ 120301 w 489775"/>
              <a:gd name="connsiteY21" fmla="*/ 373475 h 489680"/>
              <a:gd name="connsiteX22" fmla="*/ 120301 w 489775"/>
              <a:gd name="connsiteY22" fmla="*/ 305657 h 489680"/>
              <a:gd name="connsiteX23" fmla="*/ 154686 w 489775"/>
              <a:gd name="connsiteY23" fmla="*/ 317754 h 489680"/>
              <a:gd name="connsiteX24" fmla="*/ 154686 w 489775"/>
              <a:gd name="connsiteY24" fmla="*/ 373475 h 489680"/>
              <a:gd name="connsiteX25" fmla="*/ 205931 w 489775"/>
              <a:gd name="connsiteY25" fmla="*/ 373475 h 489680"/>
              <a:gd name="connsiteX26" fmla="*/ 168974 w 489775"/>
              <a:gd name="connsiteY26" fmla="*/ 373475 h 489680"/>
              <a:gd name="connsiteX27" fmla="*/ 168974 w 489775"/>
              <a:gd name="connsiteY27" fmla="*/ 322802 h 489680"/>
              <a:gd name="connsiteX28" fmla="*/ 205931 w 489775"/>
              <a:gd name="connsiteY28" fmla="*/ 335852 h 489680"/>
              <a:gd name="connsiteX29" fmla="*/ 205931 w 489775"/>
              <a:gd name="connsiteY29" fmla="*/ 373475 h 489680"/>
              <a:gd name="connsiteX30" fmla="*/ 373952 w 489775"/>
              <a:gd name="connsiteY30" fmla="*/ 56864 h 489680"/>
              <a:gd name="connsiteX31" fmla="*/ 398812 w 489775"/>
              <a:gd name="connsiteY31" fmla="*/ 56864 h 489680"/>
              <a:gd name="connsiteX32" fmla="*/ 417767 w 489775"/>
              <a:gd name="connsiteY32" fmla="*/ 75819 h 489680"/>
              <a:gd name="connsiteX33" fmla="*/ 417767 w 489775"/>
              <a:gd name="connsiteY33" fmla="*/ 85916 h 489680"/>
              <a:gd name="connsiteX34" fmla="*/ 398812 w 489775"/>
              <a:gd name="connsiteY34" fmla="*/ 104870 h 489680"/>
              <a:gd name="connsiteX35" fmla="*/ 373571 w 489775"/>
              <a:gd name="connsiteY35" fmla="*/ 130112 h 489680"/>
              <a:gd name="connsiteX36" fmla="*/ 373571 w 489775"/>
              <a:gd name="connsiteY36" fmla="*/ 140589 h 489680"/>
              <a:gd name="connsiteX37" fmla="*/ 380714 w 489775"/>
              <a:gd name="connsiteY37" fmla="*/ 147733 h 489680"/>
              <a:gd name="connsiteX38" fmla="*/ 387858 w 489775"/>
              <a:gd name="connsiteY38" fmla="*/ 140589 h 489680"/>
              <a:gd name="connsiteX39" fmla="*/ 387858 w 489775"/>
              <a:gd name="connsiteY39" fmla="*/ 130112 h 489680"/>
              <a:gd name="connsiteX40" fmla="*/ 398812 w 489775"/>
              <a:gd name="connsiteY40" fmla="*/ 119158 h 489680"/>
              <a:gd name="connsiteX41" fmla="*/ 432149 w 489775"/>
              <a:gd name="connsiteY41" fmla="*/ 85820 h 489680"/>
              <a:gd name="connsiteX42" fmla="*/ 432149 w 489775"/>
              <a:gd name="connsiteY42" fmla="*/ 75724 h 489680"/>
              <a:gd name="connsiteX43" fmla="*/ 398812 w 489775"/>
              <a:gd name="connsiteY43" fmla="*/ 42386 h 489680"/>
              <a:gd name="connsiteX44" fmla="*/ 373952 w 489775"/>
              <a:gd name="connsiteY44" fmla="*/ 42386 h 489680"/>
              <a:gd name="connsiteX45" fmla="*/ 362712 w 489775"/>
              <a:gd name="connsiteY45" fmla="*/ 31147 h 489680"/>
              <a:gd name="connsiteX46" fmla="*/ 362712 w 489775"/>
              <a:gd name="connsiteY46" fmla="*/ 7144 h 489680"/>
              <a:gd name="connsiteX47" fmla="*/ 355568 w 489775"/>
              <a:gd name="connsiteY47" fmla="*/ 0 h 489680"/>
              <a:gd name="connsiteX48" fmla="*/ 348425 w 489775"/>
              <a:gd name="connsiteY48" fmla="*/ 7144 h 489680"/>
              <a:gd name="connsiteX49" fmla="*/ 348425 w 489775"/>
              <a:gd name="connsiteY49" fmla="*/ 31242 h 489680"/>
              <a:gd name="connsiteX50" fmla="*/ 373952 w 489775"/>
              <a:gd name="connsiteY50" fmla="*/ 56864 h 489680"/>
              <a:gd name="connsiteX51" fmla="*/ 337185 w 489775"/>
              <a:gd name="connsiteY51" fmla="*/ 113157 h 489680"/>
              <a:gd name="connsiteX52" fmla="*/ 346043 w 489775"/>
              <a:gd name="connsiteY52" fmla="*/ 122015 h 489680"/>
              <a:gd name="connsiteX53" fmla="*/ 346043 w 489775"/>
              <a:gd name="connsiteY53" fmla="*/ 133731 h 489680"/>
              <a:gd name="connsiteX54" fmla="*/ 353187 w 489775"/>
              <a:gd name="connsiteY54" fmla="*/ 140875 h 489680"/>
              <a:gd name="connsiteX55" fmla="*/ 360331 w 489775"/>
              <a:gd name="connsiteY55" fmla="*/ 133731 h 489680"/>
              <a:gd name="connsiteX56" fmla="*/ 360331 w 489775"/>
              <a:gd name="connsiteY56" fmla="*/ 122015 h 489680"/>
              <a:gd name="connsiteX57" fmla="*/ 337090 w 489775"/>
              <a:gd name="connsiteY57" fmla="*/ 98774 h 489680"/>
              <a:gd name="connsiteX58" fmla="*/ 328232 w 489775"/>
              <a:gd name="connsiteY58" fmla="*/ 89916 h 489680"/>
              <a:gd name="connsiteX59" fmla="*/ 328232 w 489775"/>
              <a:gd name="connsiteY59" fmla="*/ 74390 h 489680"/>
              <a:gd name="connsiteX60" fmla="*/ 321088 w 489775"/>
              <a:gd name="connsiteY60" fmla="*/ 67247 h 489680"/>
              <a:gd name="connsiteX61" fmla="*/ 313944 w 489775"/>
              <a:gd name="connsiteY61" fmla="*/ 74390 h 489680"/>
              <a:gd name="connsiteX62" fmla="*/ 313944 w 489775"/>
              <a:gd name="connsiteY62" fmla="*/ 89916 h 489680"/>
              <a:gd name="connsiteX63" fmla="*/ 337185 w 489775"/>
              <a:gd name="connsiteY63" fmla="*/ 113157 h 489680"/>
              <a:gd name="connsiteX64" fmla="*/ 390239 w 489775"/>
              <a:gd name="connsiteY64" fmla="*/ 28004 h 489680"/>
              <a:gd name="connsiteX65" fmla="*/ 397383 w 489775"/>
              <a:gd name="connsiteY65" fmla="*/ 20860 h 489680"/>
              <a:gd name="connsiteX66" fmla="*/ 397383 w 489775"/>
              <a:gd name="connsiteY66" fmla="*/ 7239 h 489680"/>
              <a:gd name="connsiteX67" fmla="*/ 390239 w 489775"/>
              <a:gd name="connsiteY67" fmla="*/ 95 h 489680"/>
              <a:gd name="connsiteX68" fmla="*/ 383096 w 489775"/>
              <a:gd name="connsiteY68" fmla="*/ 7239 h 489680"/>
              <a:gd name="connsiteX69" fmla="*/ 383096 w 489775"/>
              <a:gd name="connsiteY69" fmla="*/ 20860 h 489680"/>
              <a:gd name="connsiteX70" fmla="*/ 390239 w 489775"/>
              <a:gd name="connsiteY70" fmla="*/ 28004 h 489680"/>
              <a:gd name="connsiteX71" fmla="*/ 381191 w 489775"/>
              <a:gd name="connsiteY71" fmla="*/ 432626 h 489680"/>
              <a:gd name="connsiteX72" fmla="*/ 374047 w 489775"/>
              <a:gd name="connsiteY72" fmla="*/ 439769 h 489680"/>
              <a:gd name="connsiteX73" fmla="*/ 374047 w 489775"/>
              <a:gd name="connsiteY73" fmla="*/ 446532 h 489680"/>
              <a:gd name="connsiteX74" fmla="*/ 381191 w 489775"/>
              <a:gd name="connsiteY74" fmla="*/ 453676 h 489680"/>
              <a:gd name="connsiteX75" fmla="*/ 388334 w 489775"/>
              <a:gd name="connsiteY75" fmla="*/ 446532 h 489680"/>
              <a:gd name="connsiteX76" fmla="*/ 388334 w 489775"/>
              <a:gd name="connsiteY76" fmla="*/ 439769 h 489680"/>
              <a:gd name="connsiteX77" fmla="*/ 381191 w 489775"/>
              <a:gd name="connsiteY77" fmla="*/ 432626 h 489680"/>
              <a:gd name="connsiteX78" fmla="*/ 332804 w 489775"/>
              <a:gd name="connsiteY78" fmla="*/ 279273 h 489680"/>
              <a:gd name="connsiteX79" fmla="*/ 333185 w 489775"/>
              <a:gd name="connsiteY79" fmla="*/ 275368 h 489680"/>
              <a:gd name="connsiteX80" fmla="*/ 332804 w 489775"/>
              <a:gd name="connsiteY80" fmla="*/ 279273 h 489680"/>
              <a:gd name="connsiteX81" fmla="*/ 333185 w 489775"/>
              <a:gd name="connsiteY81" fmla="*/ 275368 h 489680"/>
              <a:gd name="connsiteX82" fmla="*/ 333280 w 489775"/>
              <a:gd name="connsiteY82" fmla="*/ 274701 h 489680"/>
              <a:gd name="connsiteX83" fmla="*/ 333185 w 489775"/>
              <a:gd name="connsiteY83" fmla="*/ 275368 h 489680"/>
              <a:gd name="connsiteX84" fmla="*/ 482632 w 489775"/>
              <a:gd name="connsiteY84" fmla="*/ 475393 h 489680"/>
              <a:gd name="connsiteX85" fmla="*/ 473297 w 489775"/>
              <a:gd name="connsiteY85" fmla="*/ 475393 h 489680"/>
              <a:gd name="connsiteX86" fmla="*/ 473297 w 489775"/>
              <a:gd name="connsiteY86" fmla="*/ 426244 h 489680"/>
              <a:gd name="connsiteX87" fmla="*/ 452342 w 489775"/>
              <a:gd name="connsiteY87" fmla="*/ 405289 h 489680"/>
              <a:gd name="connsiteX88" fmla="*/ 423767 w 489775"/>
              <a:gd name="connsiteY88" fmla="*/ 405289 h 489680"/>
              <a:gd name="connsiteX89" fmla="*/ 403670 w 489775"/>
              <a:gd name="connsiteY89" fmla="*/ 168021 h 489680"/>
              <a:gd name="connsiteX90" fmla="*/ 392049 w 489775"/>
              <a:gd name="connsiteY90" fmla="*/ 157353 h 489680"/>
              <a:gd name="connsiteX91" fmla="*/ 353949 w 489775"/>
              <a:gd name="connsiteY91" fmla="*/ 157353 h 489680"/>
              <a:gd name="connsiteX92" fmla="*/ 342329 w 489775"/>
              <a:gd name="connsiteY92" fmla="*/ 168021 h 489680"/>
              <a:gd name="connsiteX93" fmla="*/ 331756 w 489775"/>
              <a:gd name="connsiteY93" fmla="*/ 292418 h 489680"/>
              <a:gd name="connsiteX94" fmla="*/ 332899 w 489775"/>
              <a:gd name="connsiteY94" fmla="*/ 279273 h 489680"/>
              <a:gd name="connsiteX95" fmla="*/ 328136 w 489775"/>
              <a:gd name="connsiteY95" fmla="*/ 334899 h 489680"/>
              <a:gd name="connsiteX96" fmla="*/ 258604 w 489775"/>
              <a:gd name="connsiteY96" fmla="*/ 334899 h 489680"/>
              <a:gd name="connsiteX97" fmla="*/ 258604 w 489775"/>
              <a:gd name="connsiteY97" fmla="*/ 310134 h 489680"/>
              <a:gd name="connsiteX98" fmla="*/ 254032 w 489775"/>
              <a:gd name="connsiteY98" fmla="*/ 303467 h 489680"/>
              <a:gd name="connsiteX99" fmla="*/ 240506 w 489775"/>
              <a:gd name="connsiteY99" fmla="*/ 298228 h 489680"/>
              <a:gd name="connsiteX100" fmla="*/ 231267 w 489775"/>
              <a:gd name="connsiteY100" fmla="*/ 302324 h 489680"/>
              <a:gd name="connsiteX101" fmla="*/ 235363 w 489775"/>
              <a:gd name="connsiteY101" fmla="*/ 311563 h 489680"/>
              <a:gd name="connsiteX102" fmla="*/ 244316 w 489775"/>
              <a:gd name="connsiteY102" fmla="*/ 314992 h 489680"/>
              <a:gd name="connsiteX103" fmla="*/ 244316 w 489775"/>
              <a:gd name="connsiteY103" fmla="*/ 475393 h 489680"/>
              <a:gd name="connsiteX104" fmla="*/ 192500 w 489775"/>
              <a:gd name="connsiteY104" fmla="*/ 475393 h 489680"/>
              <a:gd name="connsiteX105" fmla="*/ 192500 w 489775"/>
              <a:gd name="connsiteY105" fmla="*/ 434054 h 489680"/>
              <a:gd name="connsiteX106" fmla="*/ 185357 w 489775"/>
              <a:gd name="connsiteY106" fmla="*/ 426911 h 489680"/>
              <a:gd name="connsiteX107" fmla="*/ 89726 w 489775"/>
              <a:gd name="connsiteY107" fmla="*/ 426911 h 489680"/>
              <a:gd name="connsiteX108" fmla="*/ 82582 w 489775"/>
              <a:gd name="connsiteY108" fmla="*/ 434054 h 489680"/>
              <a:gd name="connsiteX109" fmla="*/ 82582 w 489775"/>
              <a:gd name="connsiteY109" fmla="*/ 475393 h 489680"/>
              <a:gd name="connsiteX110" fmla="*/ 30766 w 489775"/>
              <a:gd name="connsiteY110" fmla="*/ 475393 h 489680"/>
              <a:gd name="connsiteX111" fmla="*/ 30766 w 489775"/>
              <a:gd name="connsiteY111" fmla="*/ 232315 h 489680"/>
              <a:gd name="connsiteX112" fmla="*/ 206597 w 489775"/>
              <a:gd name="connsiteY112" fmla="*/ 300419 h 489680"/>
              <a:gd name="connsiteX113" fmla="*/ 215837 w 489775"/>
              <a:gd name="connsiteY113" fmla="*/ 296323 h 489680"/>
              <a:gd name="connsiteX114" fmla="*/ 211741 w 489775"/>
              <a:gd name="connsiteY114" fmla="*/ 287084 h 489680"/>
              <a:gd name="connsiteX115" fmla="*/ 77153 w 489775"/>
              <a:gd name="connsiteY115" fmla="*/ 234982 h 489680"/>
              <a:gd name="connsiteX116" fmla="*/ 77153 w 489775"/>
              <a:gd name="connsiteY116" fmla="*/ 183547 h 489680"/>
              <a:gd name="connsiteX117" fmla="*/ 70009 w 489775"/>
              <a:gd name="connsiteY117" fmla="*/ 176403 h 489680"/>
              <a:gd name="connsiteX118" fmla="*/ 62865 w 489775"/>
              <a:gd name="connsiteY118" fmla="*/ 183547 h 489680"/>
              <a:gd name="connsiteX119" fmla="*/ 62865 w 489775"/>
              <a:gd name="connsiteY119" fmla="*/ 229362 h 489680"/>
              <a:gd name="connsiteX120" fmla="*/ 26194 w 489775"/>
              <a:gd name="connsiteY120" fmla="*/ 215170 h 489680"/>
              <a:gd name="connsiteX121" fmla="*/ 19526 w 489775"/>
              <a:gd name="connsiteY121" fmla="*/ 215932 h 489680"/>
              <a:gd name="connsiteX122" fmla="*/ 16383 w 489775"/>
              <a:gd name="connsiteY122" fmla="*/ 221837 h 489680"/>
              <a:gd name="connsiteX123" fmla="*/ 16383 w 489775"/>
              <a:gd name="connsiteY123" fmla="*/ 475393 h 489680"/>
              <a:gd name="connsiteX124" fmla="*/ 7144 w 489775"/>
              <a:gd name="connsiteY124" fmla="*/ 475393 h 489680"/>
              <a:gd name="connsiteX125" fmla="*/ 0 w 489775"/>
              <a:gd name="connsiteY125" fmla="*/ 482537 h 489680"/>
              <a:gd name="connsiteX126" fmla="*/ 7144 w 489775"/>
              <a:gd name="connsiteY126" fmla="*/ 489680 h 489680"/>
              <a:gd name="connsiteX127" fmla="*/ 482632 w 489775"/>
              <a:gd name="connsiteY127" fmla="*/ 489680 h 489680"/>
              <a:gd name="connsiteX128" fmla="*/ 489776 w 489775"/>
              <a:gd name="connsiteY128" fmla="*/ 482537 h 489680"/>
              <a:gd name="connsiteX129" fmla="*/ 482632 w 489775"/>
              <a:gd name="connsiteY129" fmla="*/ 475393 h 489680"/>
              <a:gd name="connsiteX130" fmla="*/ 178118 w 489775"/>
              <a:gd name="connsiteY130" fmla="*/ 475393 h 489680"/>
              <a:gd name="connsiteX131" fmla="*/ 96965 w 489775"/>
              <a:gd name="connsiteY131" fmla="*/ 475393 h 489680"/>
              <a:gd name="connsiteX132" fmla="*/ 96965 w 489775"/>
              <a:gd name="connsiteY132" fmla="*/ 441293 h 489680"/>
              <a:gd name="connsiteX133" fmla="*/ 178118 w 489775"/>
              <a:gd name="connsiteY133" fmla="*/ 441293 h 489680"/>
              <a:gd name="connsiteX134" fmla="*/ 178118 w 489775"/>
              <a:gd name="connsiteY134" fmla="*/ 475393 h 489680"/>
              <a:gd name="connsiteX135" fmla="*/ 356330 w 489775"/>
              <a:gd name="connsiteY135" fmla="*/ 171736 h 489680"/>
              <a:gd name="connsiteX136" fmla="*/ 389573 w 489775"/>
              <a:gd name="connsiteY136" fmla="*/ 171736 h 489680"/>
              <a:gd name="connsiteX137" fmla="*/ 393573 w 489775"/>
              <a:gd name="connsiteY137" fmla="*/ 219361 h 489680"/>
              <a:gd name="connsiteX138" fmla="*/ 352235 w 489775"/>
              <a:gd name="connsiteY138" fmla="*/ 219361 h 489680"/>
              <a:gd name="connsiteX139" fmla="*/ 356330 w 489775"/>
              <a:gd name="connsiteY139" fmla="*/ 171736 h 489680"/>
              <a:gd name="connsiteX140" fmla="*/ 351092 w 489775"/>
              <a:gd name="connsiteY140" fmla="*/ 233744 h 489680"/>
              <a:gd name="connsiteX141" fmla="*/ 394907 w 489775"/>
              <a:gd name="connsiteY141" fmla="*/ 233744 h 489680"/>
              <a:gd name="connsiteX142" fmla="*/ 398907 w 489775"/>
              <a:gd name="connsiteY142" fmla="*/ 281369 h 489680"/>
              <a:gd name="connsiteX143" fmla="*/ 347091 w 489775"/>
              <a:gd name="connsiteY143" fmla="*/ 281369 h 489680"/>
              <a:gd name="connsiteX144" fmla="*/ 351092 w 489775"/>
              <a:gd name="connsiteY144" fmla="*/ 233744 h 489680"/>
              <a:gd name="connsiteX145" fmla="*/ 340614 w 489775"/>
              <a:gd name="connsiteY145" fmla="*/ 357664 h 489680"/>
              <a:gd name="connsiteX146" fmla="*/ 358712 w 489775"/>
              <a:gd name="connsiteY146" fmla="*/ 357664 h 489680"/>
              <a:gd name="connsiteX147" fmla="*/ 365855 w 489775"/>
              <a:gd name="connsiteY147" fmla="*/ 350520 h 489680"/>
              <a:gd name="connsiteX148" fmla="*/ 358712 w 489775"/>
              <a:gd name="connsiteY148" fmla="*/ 343376 h 489680"/>
              <a:gd name="connsiteX149" fmla="*/ 341852 w 489775"/>
              <a:gd name="connsiteY149" fmla="*/ 343376 h 489680"/>
              <a:gd name="connsiteX150" fmla="*/ 345853 w 489775"/>
              <a:gd name="connsiteY150" fmla="*/ 295751 h 489680"/>
              <a:gd name="connsiteX151" fmla="*/ 400145 w 489775"/>
              <a:gd name="connsiteY151" fmla="*/ 295751 h 489680"/>
              <a:gd name="connsiteX152" fmla="*/ 404146 w 489775"/>
              <a:gd name="connsiteY152" fmla="*/ 343376 h 489680"/>
              <a:gd name="connsiteX153" fmla="*/ 387287 w 489775"/>
              <a:gd name="connsiteY153" fmla="*/ 343376 h 489680"/>
              <a:gd name="connsiteX154" fmla="*/ 380143 w 489775"/>
              <a:gd name="connsiteY154" fmla="*/ 350520 h 489680"/>
              <a:gd name="connsiteX155" fmla="*/ 387287 w 489775"/>
              <a:gd name="connsiteY155" fmla="*/ 357664 h 489680"/>
              <a:gd name="connsiteX156" fmla="*/ 405384 w 489775"/>
              <a:gd name="connsiteY156" fmla="*/ 357664 h 489680"/>
              <a:gd name="connsiteX157" fmla="*/ 409385 w 489775"/>
              <a:gd name="connsiteY157" fmla="*/ 405289 h 489680"/>
              <a:gd name="connsiteX158" fmla="*/ 336518 w 489775"/>
              <a:gd name="connsiteY158" fmla="*/ 405289 h 489680"/>
              <a:gd name="connsiteX159" fmla="*/ 340614 w 489775"/>
              <a:gd name="connsiteY159" fmla="*/ 357664 h 489680"/>
              <a:gd name="connsiteX160" fmla="*/ 258604 w 489775"/>
              <a:gd name="connsiteY160" fmla="*/ 349187 h 489680"/>
              <a:gd name="connsiteX161" fmla="*/ 326898 w 489775"/>
              <a:gd name="connsiteY161" fmla="*/ 349187 h 489680"/>
              <a:gd name="connsiteX162" fmla="*/ 325374 w 489775"/>
              <a:gd name="connsiteY162" fmla="*/ 367094 h 489680"/>
              <a:gd name="connsiteX163" fmla="*/ 258604 w 489775"/>
              <a:gd name="connsiteY163" fmla="*/ 367094 h 489680"/>
              <a:gd name="connsiteX164" fmla="*/ 258604 w 489775"/>
              <a:gd name="connsiteY164" fmla="*/ 349187 h 489680"/>
              <a:gd name="connsiteX165" fmla="*/ 258604 w 489775"/>
              <a:gd name="connsiteY165" fmla="*/ 381476 h 489680"/>
              <a:gd name="connsiteX166" fmla="*/ 324231 w 489775"/>
              <a:gd name="connsiteY166" fmla="*/ 381476 h 489680"/>
              <a:gd name="connsiteX167" fmla="*/ 322231 w 489775"/>
              <a:gd name="connsiteY167" fmla="*/ 405384 h 489680"/>
              <a:gd name="connsiteX168" fmla="*/ 258699 w 489775"/>
              <a:gd name="connsiteY168" fmla="*/ 405384 h 489680"/>
              <a:gd name="connsiteX169" fmla="*/ 258699 w 489775"/>
              <a:gd name="connsiteY169" fmla="*/ 381476 h 489680"/>
              <a:gd name="connsiteX170" fmla="*/ 458915 w 489775"/>
              <a:gd name="connsiteY170" fmla="*/ 475393 h 489680"/>
              <a:gd name="connsiteX171" fmla="*/ 258604 w 489775"/>
              <a:gd name="connsiteY171" fmla="*/ 475393 h 489680"/>
              <a:gd name="connsiteX172" fmla="*/ 258604 w 489775"/>
              <a:gd name="connsiteY172" fmla="*/ 419671 h 489680"/>
              <a:gd name="connsiteX173" fmla="*/ 452342 w 489775"/>
              <a:gd name="connsiteY173" fmla="*/ 419671 h 489680"/>
              <a:gd name="connsiteX174" fmla="*/ 458915 w 489775"/>
              <a:gd name="connsiteY174" fmla="*/ 426244 h 489680"/>
              <a:gd name="connsiteX175" fmla="*/ 458915 w 489775"/>
              <a:gd name="connsiteY175" fmla="*/ 475393 h 489680"/>
              <a:gd name="connsiteX176" fmla="*/ 425958 w 489775"/>
              <a:gd name="connsiteY176" fmla="*/ 432626 h 489680"/>
              <a:gd name="connsiteX177" fmla="*/ 418814 w 489775"/>
              <a:gd name="connsiteY177" fmla="*/ 439769 h 489680"/>
              <a:gd name="connsiteX178" fmla="*/ 418814 w 489775"/>
              <a:gd name="connsiteY178" fmla="*/ 446532 h 489680"/>
              <a:gd name="connsiteX179" fmla="*/ 425958 w 489775"/>
              <a:gd name="connsiteY179" fmla="*/ 453676 h 489680"/>
              <a:gd name="connsiteX180" fmla="*/ 433102 w 489775"/>
              <a:gd name="connsiteY180" fmla="*/ 446532 h 489680"/>
              <a:gd name="connsiteX181" fmla="*/ 433102 w 489775"/>
              <a:gd name="connsiteY181" fmla="*/ 439769 h 489680"/>
              <a:gd name="connsiteX182" fmla="*/ 425958 w 489775"/>
              <a:gd name="connsiteY182" fmla="*/ 432626 h 489680"/>
              <a:gd name="connsiteX183" fmla="*/ 336328 w 489775"/>
              <a:gd name="connsiteY183" fmla="*/ 432626 h 489680"/>
              <a:gd name="connsiteX184" fmla="*/ 329184 w 489775"/>
              <a:gd name="connsiteY184" fmla="*/ 439769 h 489680"/>
              <a:gd name="connsiteX185" fmla="*/ 329184 w 489775"/>
              <a:gd name="connsiteY185" fmla="*/ 446532 h 489680"/>
              <a:gd name="connsiteX186" fmla="*/ 336328 w 489775"/>
              <a:gd name="connsiteY186" fmla="*/ 453676 h 489680"/>
              <a:gd name="connsiteX187" fmla="*/ 343471 w 489775"/>
              <a:gd name="connsiteY187" fmla="*/ 446532 h 489680"/>
              <a:gd name="connsiteX188" fmla="*/ 343471 w 489775"/>
              <a:gd name="connsiteY188" fmla="*/ 439769 h 489680"/>
              <a:gd name="connsiteX189" fmla="*/ 336328 w 489775"/>
              <a:gd name="connsiteY189" fmla="*/ 432626 h 489680"/>
              <a:gd name="connsiteX190" fmla="*/ 291560 w 489775"/>
              <a:gd name="connsiteY190" fmla="*/ 432626 h 489680"/>
              <a:gd name="connsiteX191" fmla="*/ 284417 w 489775"/>
              <a:gd name="connsiteY191" fmla="*/ 439769 h 489680"/>
              <a:gd name="connsiteX192" fmla="*/ 284417 w 489775"/>
              <a:gd name="connsiteY192" fmla="*/ 446532 h 489680"/>
              <a:gd name="connsiteX193" fmla="*/ 291560 w 489775"/>
              <a:gd name="connsiteY193" fmla="*/ 453676 h 489680"/>
              <a:gd name="connsiteX194" fmla="*/ 298704 w 489775"/>
              <a:gd name="connsiteY194" fmla="*/ 446532 h 489680"/>
              <a:gd name="connsiteX195" fmla="*/ 298704 w 489775"/>
              <a:gd name="connsiteY195" fmla="*/ 439769 h 489680"/>
              <a:gd name="connsiteX196" fmla="*/ 291560 w 489775"/>
              <a:gd name="connsiteY196" fmla="*/ 432626 h 48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489775" h="489680">
                <a:moveTo>
                  <a:pt x="64294" y="270605"/>
                </a:moveTo>
                <a:cubicBezTo>
                  <a:pt x="62103" y="269843"/>
                  <a:pt x="59627" y="270129"/>
                  <a:pt x="57722" y="271558"/>
                </a:cubicBezTo>
                <a:cubicBezTo>
                  <a:pt x="55817" y="272987"/>
                  <a:pt x="54674" y="274987"/>
                  <a:pt x="54674" y="277368"/>
                </a:cubicBezTo>
                <a:lnTo>
                  <a:pt x="54674" y="318421"/>
                </a:lnTo>
                <a:cubicBezTo>
                  <a:pt x="54674" y="322421"/>
                  <a:pt x="57912" y="325565"/>
                  <a:pt x="61817" y="325565"/>
                </a:cubicBezTo>
                <a:cubicBezTo>
                  <a:pt x="65723" y="325565"/>
                  <a:pt x="68961" y="322326"/>
                  <a:pt x="68961" y="318421"/>
                </a:cubicBezTo>
                <a:lnTo>
                  <a:pt x="68961" y="287465"/>
                </a:lnTo>
                <a:lnTo>
                  <a:pt x="105918" y="300514"/>
                </a:lnTo>
                <a:lnTo>
                  <a:pt x="105918" y="373475"/>
                </a:lnTo>
                <a:lnTo>
                  <a:pt x="68961" y="373475"/>
                </a:lnTo>
                <a:lnTo>
                  <a:pt x="68961" y="347091"/>
                </a:lnTo>
                <a:cubicBezTo>
                  <a:pt x="68961" y="343091"/>
                  <a:pt x="65723" y="339947"/>
                  <a:pt x="61817" y="339947"/>
                </a:cubicBezTo>
                <a:cubicBezTo>
                  <a:pt x="57817" y="339947"/>
                  <a:pt x="54674" y="343186"/>
                  <a:pt x="54674" y="347091"/>
                </a:cubicBezTo>
                <a:lnTo>
                  <a:pt x="54674" y="380619"/>
                </a:lnTo>
                <a:cubicBezTo>
                  <a:pt x="54674" y="384620"/>
                  <a:pt x="57912" y="387763"/>
                  <a:pt x="61817" y="387763"/>
                </a:cubicBezTo>
                <a:lnTo>
                  <a:pt x="213074" y="387763"/>
                </a:lnTo>
                <a:cubicBezTo>
                  <a:pt x="217075" y="387763"/>
                  <a:pt x="220218" y="384524"/>
                  <a:pt x="220218" y="380619"/>
                </a:cubicBezTo>
                <a:lnTo>
                  <a:pt x="220218" y="330708"/>
                </a:lnTo>
                <a:cubicBezTo>
                  <a:pt x="220218" y="327660"/>
                  <a:pt x="218313" y="324993"/>
                  <a:pt x="215456" y="323945"/>
                </a:cubicBezTo>
                <a:lnTo>
                  <a:pt x="64294" y="270605"/>
                </a:lnTo>
                <a:close/>
                <a:moveTo>
                  <a:pt x="154686" y="373475"/>
                </a:moveTo>
                <a:lnTo>
                  <a:pt x="120301" y="373475"/>
                </a:lnTo>
                <a:lnTo>
                  <a:pt x="120301" y="305657"/>
                </a:lnTo>
                <a:lnTo>
                  <a:pt x="154686" y="317754"/>
                </a:lnTo>
                <a:lnTo>
                  <a:pt x="154686" y="373475"/>
                </a:lnTo>
                <a:close/>
                <a:moveTo>
                  <a:pt x="205931" y="373475"/>
                </a:moveTo>
                <a:lnTo>
                  <a:pt x="168974" y="373475"/>
                </a:lnTo>
                <a:lnTo>
                  <a:pt x="168974" y="322802"/>
                </a:lnTo>
                <a:lnTo>
                  <a:pt x="205931" y="335852"/>
                </a:lnTo>
                <a:lnTo>
                  <a:pt x="205931" y="373475"/>
                </a:lnTo>
                <a:close/>
                <a:moveTo>
                  <a:pt x="373952" y="56864"/>
                </a:moveTo>
                <a:lnTo>
                  <a:pt x="398812" y="56864"/>
                </a:lnTo>
                <a:cubicBezTo>
                  <a:pt x="409289" y="56864"/>
                  <a:pt x="417767" y="65342"/>
                  <a:pt x="417767" y="75819"/>
                </a:cubicBezTo>
                <a:lnTo>
                  <a:pt x="417767" y="85916"/>
                </a:lnTo>
                <a:cubicBezTo>
                  <a:pt x="417767" y="96393"/>
                  <a:pt x="409289" y="104870"/>
                  <a:pt x="398812" y="104870"/>
                </a:cubicBezTo>
                <a:cubicBezTo>
                  <a:pt x="384905" y="104870"/>
                  <a:pt x="373571" y="116205"/>
                  <a:pt x="373571" y="130112"/>
                </a:cubicBezTo>
                <a:lnTo>
                  <a:pt x="373571" y="140589"/>
                </a:lnTo>
                <a:cubicBezTo>
                  <a:pt x="373571" y="144590"/>
                  <a:pt x="376809" y="147733"/>
                  <a:pt x="380714" y="147733"/>
                </a:cubicBezTo>
                <a:cubicBezTo>
                  <a:pt x="384620" y="147733"/>
                  <a:pt x="387858" y="144494"/>
                  <a:pt x="387858" y="140589"/>
                </a:cubicBezTo>
                <a:lnTo>
                  <a:pt x="387858" y="130112"/>
                </a:lnTo>
                <a:cubicBezTo>
                  <a:pt x="387858" y="124111"/>
                  <a:pt x="392811" y="119158"/>
                  <a:pt x="398812" y="119158"/>
                </a:cubicBezTo>
                <a:cubicBezTo>
                  <a:pt x="417195" y="119158"/>
                  <a:pt x="432149" y="104204"/>
                  <a:pt x="432149" y="85820"/>
                </a:cubicBezTo>
                <a:lnTo>
                  <a:pt x="432149" y="75724"/>
                </a:lnTo>
                <a:cubicBezTo>
                  <a:pt x="432149" y="57341"/>
                  <a:pt x="417195" y="42386"/>
                  <a:pt x="398812" y="42386"/>
                </a:cubicBezTo>
                <a:lnTo>
                  <a:pt x="373952" y="42386"/>
                </a:lnTo>
                <a:cubicBezTo>
                  <a:pt x="367760" y="42386"/>
                  <a:pt x="362712" y="37338"/>
                  <a:pt x="362712" y="31147"/>
                </a:cubicBezTo>
                <a:lnTo>
                  <a:pt x="362712" y="7144"/>
                </a:lnTo>
                <a:cubicBezTo>
                  <a:pt x="362712" y="3143"/>
                  <a:pt x="359474" y="0"/>
                  <a:pt x="355568" y="0"/>
                </a:cubicBezTo>
                <a:cubicBezTo>
                  <a:pt x="351568" y="0"/>
                  <a:pt x="348425" y="3239"/>
                  <a:pt x="348425" y="7144"/>
                </a:cubicBezTo>
                <a:lnTo>
                  <a:pt x="348425" y="31242"/>
                </a:lnTo>
                <a:cubicBezTo>
                  <a:pt x="348329" y="45339"/>
                  <a:pt x="359855" y="56864"/>
                  <a:pt x="373952" y="56864"/>
                </a:cubicBezTo>
                <a:close/>
                <a:moveTo>
                  <a:pt x="337185" y="113157"/>
                </a:moveTo>
                <a:cubicBezTo>
                  <a:pt x="342043" y="113157"/>
                  <a:pt x="346043" y="117158"/>
                  <a:pt x="346043" y="122015"/>
                </a:cubicBezTo>
                <a:lnTo>
                  <a:pt x="346043" y="133731"/>
                </a:lnTo>
                <a:cubicBezTo>
                  <a:pt x="346043" y="137732"/>
                  <a:pt x="349282" y="140875"/>
                  <a:pt x="353187" y="140875"/>
                </a:cubicBezTo>
                <a:cubicBezTo>
                  <a:pt x="357188" y="140875"/>
                  <a:pt x="360331" y="137636"/>
                  <a:pt x="360331" y="133731"/>
                </a:cubicBezTo>
                <a:lnTo>
                  <a:pt x="360331" y="122015"/>
                </a:lnTo>
                <a:cubicBezTo>
                  <a:pt x="360331" y="109252"/>
                  <a:pt x="349949" y="98774"/>
                  <a:pt x="337090" y="98774"/>
                </a:cubicBezTo>
                <a:cubicBezTo>
                  <a:pt x="332232" y="98774"/>
                  <a:pt x="328232" y="94774"/>
                  <a:pt x="328232" y="89916"/>
                </a:cubicBezTo>
                <a:lnTo>
                  <a:pt x="328232" y="74390"/>
                </a:lnTo>
                <a:cubicBezTo>
                  <a:pt x="328232" y="70390"/>
                  <a:pt x="324993" y="67247"/>
                  <a:pt x="321088" y="67247"/>
                </a:cubicBezTo>
                <a:cubicBezTo>
                  <a:pt x="317183" y="67247"/>
                  <a:pt x="313944" y="70485"/>
                  <a:pt x="313944" y="74390"/>
                </a:cubicBezTo>
                <a:lnTo>
                  <a:pt x="313944" y="89916"/>
                </a:lnTo>
                <a:cubicBezTo>
                  <a:pt x="313944" y="102775"/>
                  <a:pt x="324326" y="113157"/>
                  <a:pt x="337185" y="113157"/>
                </a:cubicBezTo>
                <a:close/>
                <a:moveTo>
                  <a:pt x="390239" y="28004"/>
                </a:moveTo>
                <a:cubicBezTo>
                  <a:pt x="394240" y="28004"/>
                  <a:pt x="397383" y="24765"/>
                  <a:pt x="397383" y="20860"/>
                </a:cubicBezTo>
                <a:lnTo>
                  <a:pt x="397383" y="7239"/>
                </a:lnTo>
                <a:cubicBezTo>
                  <a:pt x="397383" y="3239"/>
                  <a:pt x="394145" y="95"/>
                  <a:pt x="390239" y="95"/>
                </a:cubicBezTo>
                <a:cubicBezTo>
                  <a:pt x="386334" y="95"/>
                  <a:pt x="383096" y="3334"/>
                  <a:pt x="383096" y="7239"/>
                </a:cubicBezTo>
                <a:lnTo>
                  <a:pt x="383096" y="20860"/>
                </a:lnTo>
                <a:cubicBezTo>
                  <a:pt x="383000" y="24860"/>
                  <a:pt x="386239" y="28004"/>
                  <a:pt x="390239" y="28004"/>
                </a:cubicBezTo>
                <a:close/>
                <a:moveTo>
                  <a:pt x="381191" y="432626"/>
                </a:moveTo>
                <a:cubicBezTo>
                  <a:pt x="377190" y="432626"/>
                  <a:pt x="374047" y="435864"/>
                  <a:pt x="374047" y="439769"/>
                </a:cubicBezTo>
                <a:lnTo>
                  <a:pt x="374047" y="446532"/>
                </a:lnTo>
                <a:cubicBezTo>
                  <a:pt x="374047" y="450533"/>
                  <a:pt x="377285" y="453676"/>
                  <a:pt x="381191" y="453676"/>
                </a:cubicBezTo>
                <a:cubicBezTo>
                  <a:pt x="385191" y="453676"/>
                  <a:pt x="388334" y="450437"/>
                  <a:pt x="388334" y="446532"/>
                </a:cubicBezTo>
                <a:lnTo>
                  <a:pt x="388334" y="439769"/>
                </a:lnTo>
                <a:cubicBezTo>
                  <a:pt x="388334" y="435864"/>
                  <a:pt x="385096" y="432626"/>
                  <a:pt x="381191" y="432626"/>
                </a:cubicBezTo>
                <a:close/>
                <a:moveTo>
                  <a:pt x="332804" y="279273"/>
                </a:moveTo>
                <a:cubicBezTo>
                  <a:pt x="332994" y="277368"/>
                  <a:pt x="333089" y="276035"/>
                  <a:pt x="333185" y="275368"/>
                </a:cubicBezTo>
                <a:cubicBezTo>
                  <a:pt x="333089" y="276130"/>
                  <a:pt x="332994" y="277559"/>
                  <a:pt x="332804" y="279273"/>
                </a:cubicBezTo>
                <a:close/>
                <a:moveTo>
                  <a:pt x="333185" y="275368"/>
                </a:moveTo>
                <a:cubicBezTo>
                  <a:pt x="333185" y="275082"/>
                  <a:pt x="333280" y="274796"/>
                  <a:pt x="333280" y="274701"/>
                </a:cubicBezTo>
                <a:cubicBezTo>
                  <a:pt x="333185" y="274796"/>
                  <a:pt x="333185" y="274987"/>
                  <a:pt x="333185" y="275368"/>
                </a:cubicBezTo>
                <a:close/>
                <a:moveTo>
                  <a:pt x="482632" y="475393"/>
                </a:moveTo>
                <a:lnTo>
                  <a:pt x="473297" y="475393"/>
                </a:lnTo>
                <a:lnTo>
                  <a:pt x="473297" y="426244"/>
                </a:lnTo>
                <a:cubicBezTo>
                  <a:pt x="473297" y="414719"/>
                  <a:pt x="463868" y="405289"/>
                  <a:pt x="452342" y="405289"/>
                </a:cubicBezTo>
                <a:lnTo>
                  <a:pt x="423767" y="405289"/>
                </a:lnTo>
                <a:cubicBezTo>
                  <a:pt x="423767" y="405194"/>
                  <a:pt x="403670" y="168402"/>
                  <a:pt x="403670" y="168021"/>
                </a:cubicBezTo>
                <a:cubicBezTo>
                  <a:pt x="403193" y="162020"/>
                  <a:pt x="398050" y="157353"/>
                  <a:pt x="392049" y="157353"/>
                </a:cubicBezTo>
                <a:lnTo>
                  <a:pt x="353949" y="157353"/>
                </a:lnTo>
                <a:cubicBezTo>
                  <a:pt x="347853" y="157353"/>
                  <a:pt x="342805" y="161925"/>
                  <a:pt x="342329" y="168021"/>
                </a:cubicBezTo>
                <a:cubicBezTo>
                  <a:pt x="335471" y="249460"/>
                  <a:pt x="332613" y="282131"/>
                  <a:pt x="331756" y="292418"/>
                </a:cubicBezTo>
                <a:cubicBezTo>
                  <a:pt x="332042" y="288703"/>
                  <a:pt x="332518" y="283178"/>
                  <a:pt x="332899" y="279273"/>
                </a:cubicBezTo>
                <a:cubicBezTo>
                  <a:pt x="332327" y="286417"/>
                  <a:pt x="330899" y="302705"/>
                  <a:pt x="328136" y="334899"/>
                </a:cubicBezTo>
                <a:lnTo>
                  <a:pt x="258604" y="334899"/>
                </a:lnTo>
                <a:lnTo>
                  <a:pt x="258604" y="310134"/>
                </a:lnTo>
                <a:cubicBezTo>
                  <a:pt x="258604" y="307181"/>
                  <a:pt x="256794" y="304514"/>
                  <a:pt x="254032" y="303467"/>
                </a:cubicBezTo>
                <a:lnTo>
                  <a:pt x="240506" y="298228"/>
                </a:lnTo>
                <a:cubicBezTo>
                  <a:pt x="236792" y="296799"/>
                  <a:pt x="232696" y="298609"/>
                  <a:pt x="231267" y="302324"/>
                </a:cubicBezTo>
                <a:cubicBezTo>
                  <a:pt x="229838" y="306038"/>
                  <a:pt x="231648" y="310134"/>
                  <a:pt x="235363" y="311563"/>
                </a:cubicBezTo>
                <a:lnTo>
                  <a:pt x="244316" y="314992"/>
                </a:lnTo>
                <a:lnTo>
                  <a:pt x="244316" y="475393"/>
                </a:lnTo>
                <a:lnTo>
                  <a:pt x="192500" y="475393"/>
                </a:lnTo>
                <a:lnTo>
                  <a:pt x="192500" y="434054"/>
                </a:lnTo>
                <a:cubicBezTo>
                  <a:pt x="192500" y="430054"/>
                  <a:pt x="189262" y="426911"/>
                  <a:pt x="185357" y="426911"/>
                </a:cubicBezTo>
                <a:lnTo>
                  <a:pt x="89726" y="426911"/>
                </a:lnTo>
                <a:cubicBezTo>
                  <a:pt x="85725" y="426911"/>
                  <a:pt x="82582" y="430149"/>
                  <a:pt x="82582" y="434054"/>
                </a:cubicBezTo>
                <a:lnTo>
                  <a:pt x="82582" y="475393"/>
                </a:lnTo>
                <a:lnTo>
                  <a:pt x="30766" y="475393"/>
                </a:lnTo>
                <a:lnTo>
                  <a:pt x="30766" y="232315"/>
                </a:lnTo>
                <a:lnTo>
                  <a:pt x="206597" y="300419"/>
                </a:lnTo>
                <a:cubicBezTo>
                  <a:pt x="210312" y="301847"/>
                  <a:pt x="214408" y="300038"/>
                  <a:pt x="215837" y="296323"/>
                </a:cubicBezTo>
                <a:cubicBezTo>
                  <a:pt x="217265" y="292608"/>
                  <a:pt x="215456" y="288512"/>
                  <a:pt x="211741" y="287084"/>
                </a:cubicBezTo>
                <a:lnTo>
                  <a:pt x="77153" y="234982"/>
                </a:lnTo>
                <a:lnTo>
                  <a:pt x="77153" y="183547"/>
                </a:lnTo>
                <a:cubicBezTo>
                  <a:pt x="77153" y="179546"/>
                  <a:pt x="73914" y="176403"/>
                  <a:pt x="70009" y="176403"/>
                </a:cubicBezTo>
                <a:cubicBezTo>
                  <a:pt x="66104" y="176403"/>
                  <a:pt x="62865" y="179642"/>
                  <a:pt x="62865" y="183547"/>
                </a:cubicBezTo>
                <a:lnTo>
                  <a:pt x="62865" y="229362"/>
                </a:lnTo>
                <a:lnTo>
                  <a:pt x="26194" y="215170"/>
                </a:lnTo>
                <a:cubicBezTo>
                  <a:pt x="24003" y="214313"/>
                  <a:pt x="21527" y="214598"/>
                  <a:pt x="19526" y="215932"/>
                </a:cubicBezTo>
                <a:cubicBezTo>
                  <a:pt x="17526" y="217265"/>
                  <a:pt x="16383" y="219456"/>
                  <a:pt x="16383" y="221837"/>
                </a:cubicBezTo>
                <a:lnTo>
                  <a:pt x="16383" y="475393"/>
                </a:lnTo>
                <a:lnTo>
                  <a:pt x="7144" y="475393"/>
                </a:lnTo>
                <a:cubicBezTo>
                  <a:pt x="3143" y="475393"/>
                  <a:pt x="0" y="478631"/>
                  <a:pt x="0" y="482537"/>
                </a:cubicBezTo>
                <a:cubicBezTo>
                  <a:pt x="0" y="486537"/>
                  <a:pt x="3239" y="489680"/>
                  <a:pt x="7144" y="489680"/>
                </a:cubicBezTo>
                <a:lnTo>
                  <a:pt x="482632" y="489680"/>
                </a:lnTo>
                <a:cubicBezTo>
                  <a:pt x="486632" y="489680"/>
                  <a:pt x="489776" y="486442"/>
                  <a:pt x="489776" y="482537"/>
                </a:cubicBezTo>
                <a:cubicBezTo>
                  <a:pt x="489776" y="478631"/>
                  <a:pt x="486537" y="475393"/>
                  <a:pt x="482632" y="475393"/>
                </a:cubicBezTo>
                <a:close/>
                <a:moveTo>
                  <a:pt x="178118" y="475393"/>
                </a:moveTo>
                <a:lnTo>
                  <a:pt x="96965" y="475393"/>
                </a:lnTo>
                <a:lnTo>
                  <a:pt x="96965" y="441293"/>
                </a:lnTo>
                <a:lnTo>
                  <a:pt x="178118" y="441293"/>
                </a:lnTo>
                <a:lnTo>
                  <a:pt x="178118" y="475393"/>
                </a:lnTo>
                <a:close/>
                <a:moveTo>
                  <a:pt x="356330" y="171736"/>
                </a:moveTo>
                <a:lnTo>
                  <a:pt x="389573" y="171736"/>
                </a:lnTo>
                <a:lnTo>
                  <a:pt x="393573" y="219361"/>
                </a:lnTo>
                <a:lnTo>
                  <a:pt x="352235" y="219361"/>
                </a:lnTo>
                <a:lnTo>
                  <a:pt x="356330" y="171736"/>
                </a:lnTo>
                <a:close/>
                <a:moveTo>
                  <a:pt x="351092" y="233744"/>
                </a:moveTo>
                <a:lnTo>
                  <a:pt x="394907" y="233744"/>
                </a:lnTo>
                <a:lnTo>
                  <a:pt x="398907" y="281369"/>
                </a:lnTo>
                <a:lnTo>
                  <a:pt x="347091" y="281369"/>
                </a:lnTo>
                <a:lnTo>
                  <a:pt x="351092" y="233744"/>
                </a:lnTo>
                <a:close/>
                <a:moveTo>
                  <a:pt x="340614" y="357664"/>
                </a:moveTo>
                <a:lnTo>
                  <a:pt x="358712" y="357664"/>
                </a:lnTo>
                <a:cubicBezTo>
                  <a:pt x="362712" y="357664"/>
                  <a:pt x="365855" y="354425"/>
                  <a:pt x="365855" y="350520"/>
                </a:cubicBezTo>
                <a:cubicBezTo>
                  <a:pt x="365855" y="346615"/>
                  <a:pt x="362617" y="343376"/>
                  <a:pt x="358712" y="343376"/>
                </a:cubicBezTo>
                <a:lnTo>
                  <a:pt x="341852" y="343376"/>
                </a:lnTo>
                <a:cubicBezTo>
                  <a:pt x="342233" y="338995"/>
                  <a:pt x="345567" y="300133"/>
                  <a:pt x="345853" y="295751"/>
                </a:cubicBezTo>
                <a:lnTo>
                  <a:pt x="400145" y="295751"/>
                </a:lnTo>
                <a:lnTo>
                  <a:pt x="404146" y="343376"/>
                </a:lnTo>
                <a:lnTo>
                  <a:pt x="387287" y="343376"/>
                </a:lnTo>
                <a:cubicBezTo>
                  <a:pt x="383286" y="343376"/>
                  <a:pt x="380143" y="346615"/>
                  <a:pt x="380143" y="350520"/>
                </a:cubicBezTo>
                <a:cubicBezTo>
                  <a:pt x="380143" y="354425"/>
                  <a:pt x="383381" y="357664"/>
                  <a:pt x="387287" y="357664"/>
                </a:cubicBezTo>
                <a:lnTo>
                  <a:pt x="405384" y="357664"/>
                </a:lnTo>
                <a:lnTo>
                  <a:pt x="409385" y="405289"/>
                </a:lnTo>
                <a:lnTo>
                  <a:pt x="336518" y="405289"/>
                </a:lnTo>
                <a:cubicBezTo>
                  <a:pt x="337661" y="392811"/>
                  <a:pt x="339947" y="365760"/>
                  <a:pt x="340614" y="357664"/>
                </a:cubicBezTo>
                <a:close/>
                <a:moveTo>
                  <a:pt x="258604" y="349187"/>
                </a:moveTo>
                <a:lnTo>
                  <a:pt x="326898" y="349187"/>
                </a:lnTo>
                <a:lnTo>
                  <a:pt x="325374" y="367094"/>
                </a:lnTo>
                <a:lnTo>
                  <a:pt x="258604" y="367094"/>
                </a:lnTo>
                <a:lnTo>
                  <a:pt x="258604" y="349187"/>
                </a:lnTo>
                <a:close/>
                <a:moveTo>
                  <a:pt x="258604" y="381476"/>
                </a:moveTo>
                <a:lnTo>
                  <a:pt x="324231" y="381476"/>
                </a:lnTo>
                <a:lnTo>
                  <a:pt x="322231" y="405384"/>
                </a:lnTo>
                <a:lnTo>
                  <a:pt x="258699" y="405384"/>
                </a:lnTo>
                <a:lnTo>
                  <a:pt x="258699" y="381476"/>
                </a:lnTo>
                <a:close/>
                <a:moveTo>
                  <a:pt x="458915" y="475393"/>
                </a:moveTo>
                <a:lnTo>
                  <a:pt x="258604" y="475393"/>
                </a:lnTo>
                <a:lnTo>
                  <a:pt x="258604" y="419671"/>
                </a:lnTo>
                <a:lnTo>
                  <a:pt x="452342" y="419671"/>
                </a:lnTo>
                <a:cubicBezTo>
                  <a:pt x="455962" y="419671"/>
                  <a:pt x="458915" y="422624"/>
                  <a:pt x="458915" y="426244"/>
                </a:cubicBezTo>
                <a:lnTo>
                  <a:pt x="458915" y="475393"/>
                </a:lnTo>
                <a:close/>
                <a:moveTo>
                  <a:pt x="425958" y="432626"/>
                </a:moveTo>
                <a:cubicBezTo>
                  <a:pt x="421958" y="432626"/>
                  <a:pt x="418814" y="435864"/>
                  <a:pt x="418814" y="439769"/>
                </a:cubicBezTo>
                <a:lnTo>
                  <a:pt x="418814" y="446532"/>
                </a:lnTo>
                <a:cubicBezTo>
                  <a:pt x="418814" y="450533"/>
                  <a:pt x="422053" y="453676"/>
                  <a:pt x="425958" y="453676"/>
                </a:cubicBezTo>
                <a:cubicBezTo>
                  <a:pt x="429959" y="453676"/>
                  <a:pt x="433102" y="450437"/>
                  <a:pt x="433102" y="446532"/>
                </a:cubicBezTo>
                <a:lnTo>
                  <a:pt x="433102" y="439769"/>
                </a:lnTo>
                <a:cubicBezTo>
                  <a:pt x="433197" y="435864"/>
                  <a:pt x="429959" y="432626"/>
                  <a:pt x="425958" y="432626"/>
                </a:cubicBezTo>
                <a:close/>
                <a:moveTo>
                  <a:pt x="336328" y="432626"/>
                </a:moveTo>
                <a:cubicBezTo>
                  <a:pt x="332327" y="432626"/>
                  <a:pt x="329184" y="435864"/>
                  <a:pt x="329184" y="439769"/>
                </a:cubicBezTo>
                <a:lnTo>
                  <a:pt x="329184" y="446532"/>
                </a:lnTo>
                <a:cubicBezTo>
                  <a:pt x="329184" y="450533"/>
                  <a:pt x="332423" y="453676"/>
                  <a:pt x="336328" y="453676"/>
                </a:cubicBezTo>
                <a:cubicBezTo>
                  <a:pt x="340233" y="453676"/>
                  <a:pt x="343471" y="450437"/>
                  <a:pt x="343471" y="446532"/>
                </a:cubicBezTo>
                <a:lnTo>
                  <a:pt x="343471" y="439769"/>
                </a:lnTo>
                <a:cubicBezTo>
                  <a:pt x="343567" y="435864"/>
                  <a:pt x="340328" y="432626"/>
                  <a:pt x="336328" y="432626"/>
                </a:cubicBezTo>
                <a:close/>
                <a:moveTo>
                  <a:pt x="291560" y="432626"/>
                </a:moveTo>
                <a:cubicBezTo>
                  <a:pt x="287560" y="432626"/>
                  <a:pt x="284417" y="435864"/>
                  <a:pt x="284417" y="439769"/>
                </a:cubicBezTo>
                <a:lnTo>
                  <a:pt x="284417" y="446532"/>
                </a:lnTo>
                <a:cubicBezTo>
                  <a:pt x="284417" y="450533"/>
                  <a:pt x="287655" y="453676"/>
                  <a:pt x="291560" y="453676"/>
                </a:cubicBezTo>
                <a:cubicBezTo>
                  <a:pt x="295466" y="453676"/>
                  <a:pt x="298704" y="450437"/>
                  <a:pt x="298704" y="446532"/>
                </a:cubicBezTo>
                <a:lnTo>
                  <a:pt x="298704" y="439769"/>
                </a:lnTo>
                <a:cubicBezTo>
                  <a:pt x="298704" y="435864"/>
                  <a:pt x="295561" y="432626"/>
                  <a:pt x="291560" y="432626"/>
                </a:cubicBezTo>
                <a:close/>
              </a:path>
            </a:pathLst>
          </a:custGeom>
          <a:solidFill>
            <a:srgbClr val="18CFA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0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5784" y="1000488"/>
            <a:ext cx="4849880" cy="5660309"/>
          </a:xfrm>
          <a:prstGeom prst="roundRect">
            <a:avLst>
              <a:gd name="adj" fmla="val 3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Реализуемые проекты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32CFD1-160C-4E08-BB34-1F1F1B7C2713}"/>
              </a:ext>
            </a:extLst>
          </p:cNvPr>
          <p:cNvSpPr/>
          <p:nvPr/>
        </p:nvSpPr>
        <p:spPr>
          <a:xfrm>
            <a:off x="1533934" y="286003"/>
            <a:ext cx="7446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инновационные проекты </a:t>
            </a:r>
            <a:endParaRPr lang="ru-RU" sz="2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165012" y="6660797"/>
            <a:ext cx="3945336" cy="2142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chemeClr val="accent1"/>
              </a:solidFill>
            </a:endParaRPr>
          </a:p>
          <a:p>
            <a:endParaRPr lang="ru-RU" sz="900" dirty="0">
              <a:solidFill>
                <a:schemeClr val="accent1"/>
              </a:solidFill>
            </a:endParaRPr>
          </a:p>
          <a:p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904" y="649437"/>
            <a:ext cx="322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39437" y="-8389"/>
            <a:ext cx="531386" cy="694502"/>
            <a:chOff x="144117" y="1602298"/>
            <a:chExt cx="468000" cy="694502"/>
          </a:xfrm>
        </p:grpSpPr>
        <p:sp>
          <p:nvSpPr>
            <p:cNvPr id="12" name="Овал 11"/>
            <p:cNvSpPr/>
            <p:nvPr/>
          </p:nvSpPr>
          <p:spPr>
            <a:xfrm>
              <a:off x="144117" y="1828800"/>
              <a:ext cx="468000" cy="468000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78117" y="1602298"/>
              <a:ext cx="0" cy="21600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28"/>
          <p:cNvGrpSpPr/>
          <p:nvPr/>
        </p:nvGrpSpPr>
        <p:grpSpPr>
          <a:xfrm>
            <a:off x="915339" y="285225"/>
            <a:ext cx="288000" cy="324000"/>
            <a:chOff x="2027238" y="1243013"/>
            <a:chExt cx="1028700" cy="1389063"/>
          </a:xfrm>
          <a:solidFill>
            <a:srgbClr val="002060"/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057400" y="2376488"/>
              <a:ext cx="165100" cy="255588"/>
            </a:xfrm>
            <a:custGeom>
              <a:avLst/>
              <a:gdLst>
                <a:gd name="T0" fmla="*/ 44 w 44"/>
                <a:gd name="T1" fmla="*/ 64 h 68"/>
                <a:gd name="T2" fmla="*/ 40 w 44"/>
                <a:gd name="T3" fmla="*/ 68 h 68"/>
                <a:gd name="T4" fmla="*/ 4 w 44"/>
                <a:gd name="T5" fmla="*/ 68 h 68"/>
                <a:gd name="T6" fmla="*/ 0 w 44"/>
                <a:gd name="T7" fmla="*/ 64 h 68"/>
                <a:gd name="T8" fmla="*/ 0 w 44"/>
                <a:gd name="T9" fmla="*/ 4 h 68"/>
                <a:gd name="T10" fmla="*/ 4 w 44"/>
                <a:gd name="T11" fmla="*/ 0 h 68"/>
                <a:gd name="T12" fmla="*/ 40 w 44"/>
                <a:gd name="T13" fmla="*/ 0 h 68"/>
                <a:gd name="T14" fmla="*/ 44 w 44"/>
                <a:gd name="T15" fmla="*/ 4 h 68"/>
                <a:gd name="T16" fmla="*/ 44 w 44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8">
                  <a:moveTo>
                    <a:pt x="44" y="64"/>
                  </a:moveTo>
                  <a:cubicBezTo>
                    <a:pt x="44" y="66"/>
                    <a:pt x="42" y="68"/>
                    <a:pt x="4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2"/>
                    <a:pt x="44" y="4"/>
                  </a:cubicBezTo>
                  <a:lnTo>
                    <a:pt x="4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332038" y="2486026"/>
              <a:ext cx="168275" cy="146050"/>
            </a:xfrm>
            <a:custGeom>
              <a:avLst/>
              <a:gdLst>
                <a:gd name="T0" fmla="*/ 45 w 45"/>
                <a:gd name="T1" fmla="*/ 36 h 39"/>
                <a:gd name="T2" fmla="*/ 41 w 45"/>
                <a:gd name="T3" fmla="*/ 39 h 39"/>
                <a:gd name="T4" fmla="*/ 4 w 45"/>
                <a:gd name="T5" fmla="*/ 39 h 39"/>
                <a:gd name="T6" fmla="*/ 0 w 45"/>
                <a:gd name="T7" fmla="*/ 36 h 39"/>
                <a:gd name="T8" fmla="*/ 0 w 45"/>
                <a:gd name="T9" fmla="*/ 2 h 39"/>
                <a:gd name="T10" fmla="*/ 4 w 45"/>
                <a:gd name="T11" fmla="*/ 0 h 39"/>
                <a:gd name="T12" fmla="*/ 41 w 45"/>
                <a:gd name="T13" fmla="*/ 0 h 39"/>
                <a:gd name="T14" fmla="*/ 45 w 45"/>
                <a:gd name="T15" fmla="*/ 2 h 39"/>
                <a:gd name="T16" fmla="*/ 45 w 45"/>
                <a:gd name="T17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9">
                  <a:moveTo>
                    <a:pt x="45" y="36"/>
                  </a:moveTo>
                  <a:cubicBezTo>
                    <a:pt x="45" y="38"/>
                    <a:pt x="43" y="39"/>
                    <a:pt x="41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8"/>
                    <a:pt x="0" y="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1"/>
                    <a:pt x="45" y="2"/>
                  </a:cubicBezTo>
                  <a:lnTo>
                    <a:pt x="4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609850" y="2195513"/>
              <a:ext cx="165100" cy="436563"/>
            </a:xfrm>
            <a:custGeom>
              <a:avLst/>
              <a:gdLst>
                <a:gd name="T0" fmla="*/ 44 w 44"/>
                <a:gd name="T1" fmla="*/ 109 h 116"/>
                <a:gd name="T2" fmla="*/ 40 w 44"/>
                <a:gd name="T3" fmla="*/ 116 h 116"/>
                <a:gd name="T4" fmla="*/ 3 w 44"/>
                <a:gd name="T5" fmla="*/ 116 h 116"/>
                <a:gd name="T6" fmla="*/ 0 w 44"/>
                <a:gd name="T7" fmla="*/ 109 h 116"/>
                <a:gd name="T8" fmla="*/ 0 w 44"/>
                <a:gd name="T9" fmla="*/ 7 h 116"/>
                <a:gd name="T10" fmla="*/ 3 w 44"/>
                <a:gd name="T11" fmla="*/ 0 h 116"/>
                <a:gd name="T12" fmla="*/ 40 w 44"/>
                <a:gd name="T13" fmla="*/ 0 h 116"/>
                <a:gd name="T14" fmla="*/ 44 w 44"/>
                <a:gd name="T15" fmla="*/ 7 h 116"/>
                <a:gd name="T16" fmla="*/ 44 w 44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16">
                  <a:moveTo>
                    <a:pt x="44" y="109"/>
                  </a:moveTo>
                  <a:cubicBezTo>
                    <a:pt x="44" y="112"/>
                    <a:pt x="42" y="116"/>
                    <a:pt x="40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116"/>
                    <a:pt x="0" y="112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3"/>
                    <a:pt x="44" y="7"/>
                  </a:cubicBezTo>
                  <a:lnTo>
                    <a:pt x="44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2887663" y="1781176"/>
              <a:ext cx="165100" cy="850900"/>
            </a:xfrm>
            <a:custGeom>
              <a:avLst/>
              <a:gdLst>
                <a:gd name="T0" fmla="*/ 44 w 44"/>
                <a:gd name="T1" fmla="*/ 212 h 226"/>
                <a:gd name="T2" fmla="*/ 40 w 44"/>
                <a:gd name="T3" fmla="*/ 226 h 226"/>
                <a:gd name="T4" fmla="*/ 4 w 44"/>
                <a:gd name="T5" fmla="*/ 226 h 226"/>
                <a:gd name="T6" fmla="*/ 0 w 44"/>
                <a:gd name="T7" fmla="*/ 212 h 226"/>
                <a:gd name="T8" fmla="*/ 0 w 44"/>
                <a:gd name="T9" fmla="*/ 14 h 226"/>
                <a:gd name="T10" fmla="*/ 4 w 44"/>
                <a:gd name="T11" fmla="*/ 0 h 226"/>
                <a:gd name="T12" fmla="*/ 40 w 44"/>
                <a:gd name="T13" fmla="*/ 0 h 226"/>
                <a:gd name="T14" fmla="*/ 44 w 44"/>
                <a:gd name="T15" fmla="*/ 14 h 226"/>
                <a:gd name="T16" fmla="*/ 44 w 44"/>
                <a:gd name="T17" fmla="*/ 2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26">
                  <a:moveTo>
                    <a:pt x="44" y="212"/>
                  </a:moveTo>
                  <a:cubicBezTo>
                    <a:pt x="44" y="220"/>
                    <a:pt x="42" y="226"/>
                    <a:pt x="40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1" y="226"/>
                    <a:pt x="0" y="220"/>
                    <a:pt x="0" y="2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6"/>
                    <a:pt x="44" y="14"/>
                  </a:cubicBezTo>
                  <a:lnTo>
                    <a:pt x="4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2027238" y="1243013"/>
              <a:ext cx="1028700" cy="1062038"/>
            </a:xfrm>
            <a:custGeom>
              <a:avLst/>
              <a:gdLst>
                <a:gd name="T0" fmla="*/ 554 w 648"/>
                <a:gd name="T1" fmla="*/ 76 h 669"/>
                <a:gd name="T2" fmla="*/ 459 w 648"/>
                <a:gd name="T3" fmla="*/ 154 h 669"/>
                <a:gd name="T4" fmla="*/ 497 w 648"/>
                <a:gd name="T5" fmla="*/ 178 h 669"/>
                <a:gd name="T6" fmla="*/ 227 w 648"/>
                <a:gd name="T7" fmla="*/ 588 h 669"/>
                <a:gd name="T8" fmla="*/ 62 w 648"/>
                <a:gd name="T9" fmla="*/ 503 h 669"/>
                <a:gd name="T10" fmla="*/ 0 w 648"/>
                <a:gd name="T11" fmla="*/ 574 h 669"/>
                <a:gd name="T12" fmla="*/ 48 w 648"/>
                <a:gd name="T13" fmla="*/ 614 h 669"/>
                <a:gd name="T14" fmla="*/ 78 w 648"/>
                <a:gd name="T15" fmla="*/ 581 h 669"/>
                <a:gd name="T16" fmla="*/ 249 w 648"/>
                <a:gd name="T17" fmla="*/ 669 h 669"/>
                <a:gd name="T18" fmla="*/ 549 w 648"/>
                <a:gd name="T19" fmla="*/ 211 h 669"/>
                <a:gd name="T20" fmla="*/ 587 w 648"/>
                <a:gd name="T21" fmla="*/ 235 h 669"/>
                <a:gd name="T22" fmla="*/ 618 w 648"/>
                <a:gd name="T23" fmla="*/ 119 h 669"/>
                <a:gd name="T24" fmla="*/ 648 w 648"/>
                <a:gd name="T25" fmla="*/ 0 h 669"/>
                <a:gd name="T26" fmla="*/ 554 w 648"/>
                <a:gd name="T27" fmla="*/ 7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8" h="669">
                  <a:moveTo>
                    <a:pt x="554" y="76"/>
                  </a:moveTo>
                  <a:lnTo>
                    <a:pt x="459" y="154"/>
                  </a:lnTo>
                  <a:lnTo>
                    <a:pt x="497" y="178"/>
                  </a:lnTo>
                  <a:lnTo>
                    <a:pt x="227" y="588"/>
                  </a:lnTo>
                  <a:lnTo>
                    <a:pt x="62" y="503"/>
                  </a:lnTo>
                  <a:lnTo>
                    <a:pt x="0" y="574"/>
                  </a:lnTo>
                  <a:lnTo>
                    <a:pt x="48" y="614"/>
                  </a:lnTo>
                  <a:lnTo>
                    <a:pt x="78" y="581"/>
                  </a:lnTo>
                  <a:lnTo>
                    <a:pt x="249" y="669"/>
                  </a:lnTo>
                  <a:lnTo>
                    <a:pt x="549" y="211"/>
                  </a:lnTo>
                  <a:lnTo>
                    <a:pt x="587" y="235"/>
                  </a:lnTo>
                  <a:lnTo>
                    <a:pt x="618" y="119"/>
                  </a:lnTo>
                  <a:lnTo>
                    <a:pt x="648" y="0"/>
                  </a:lnTo>
                  <a:lnTo>
                    <a:pt x="55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6694065" y="1049547"/>
            <a:ext cx="4849880" cy="5660309"/>
          </a:xfrm>
          <a:prstGeom prst="roundRect">
            <a:avLst>
              <a:gd name="adj" fmla="val 3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288" y="1360443"/>
            <a:ext cx="3627434" cy="701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56" y="1971083"/>
            <a:ext cx="4093435" cy="2055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56" y="4151280"/>
            <a:ext cx="4093435" cy="232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4" y="1971083"/>
            <a:ext cx="4093435" cy="201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4" y="4151280"/>
            <a:ext cx="4117345" cy="232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946893" y="4247175"/>
            <a:ext cx="40299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Ягоды Югры </a:t>
            </a: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Плантационное выращивание дикоросов под механизированный сбор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8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A32CFD1-160C-4E08-BB34-1F1F1B7C2713}"/>
              </a:ext>
            </a:extLst>
          </p:cNvPr>
          <p:cNvSpPr/>
          <p:nvPr/>
        </p:nvSpPr>
        <p:spPr>
          <a:xfrm>
            <a:off x="2372690" y="247446"/>
            <a:ext cx="4893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Агропромышленный комплекс</a:t>
            </a:r>
            <a:endParaRPr lang="ru-RU" sz="2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514928" y="-83473"/>
            <a:ext cx="696982" cy="936616"/>
            <a:chOff x="144117" y="1602298"/>
            <a:chExt cx="468000" cy="694502"/>
          </a:xfrm>
        </p:grpSpPr>
        <p:sp>
          <p:nvSpPr>
            <p:cNvPr id="13" name="Овал 12"/>
            <p:cNvSpPr/>
            <p:nvPr/>
          </p:nvSpPr>
          <p:spPr>
            <a:xfrm>
              <a:off x="144117" y="1828800"/>
              <a:ext cx="468000" cy="468000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78117" y="1602298"/>
              <a:ext cx="0" cy="21600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/>
          <p:cNvCxnSpPr/>
          <p:nvPr/>
        </p:nvCxnSpPr>
        <p:spPr>
          <a:xfrm flipH="1">
            <a:off x="416857" y="1153336"/>
            <a:ext cx="19250" cy="2745789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80"/>
          <p:cNvSpPr/>
          <p:nvPr/>
        </p:nvSpPr>
        <p:spPr>
          <a:xfrm flipH="1">
            <a:off x="378948" y="1245060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80"/>
          <p:cNvSpPr/>
          <p:nvPr/>
        </p:nvSpPr>
        <p:spPr>
          <a:xfrm flipH="1">
            <a:off x="376232" y="2352908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1133" y="1153336"/>
            <a:ext cx="103801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субъектов сельского хозяйства, включая ЛПХ – 285 единиц;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финансовой поддержки АПК в 2024 году – 161,09 млн. рублей;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Численность занятых работников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400 человек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Реализованы проекты в 2024 году: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ООО «Агрофирма-1» проведена модернизация тепличного комплекса по выращиванию томатов площадью 1,5 га, приобретено производственное оборудование.</a:t>
            </a:r>
          </a:p>
          <a:p>
            <a:pPr marL="171450" indent="-171450" algn="just">
              <a:buFontTx/>
              <a:buChar char="-"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Гастро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Фарм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Технолоджис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запущено производство и переработка растительного сырья, выращенного на автоматизированных установках с применением органических субстратов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8" descr="http://www.clker.com/cliparts/b/b/d/b/13663703841401564919agriculture.svg.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60" y="341876"/>
            <a:ext cx="462317" cy="46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284315" y="123062"/>
            <a:ext cx="37124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«Достойный, эффективный труд и успешное предпринимательство»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椭圆 80"/>
          <p:cNvSpPr/>
          <p:nvPr/>
        </p:nvSpPr>
        <p:spPr>
          <a:xfrm flipH="1">
            <a:off x="376232" y="1617233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椭圆 80"/>
          <p:cNvSpPr/>
          <p:nvPr/>
        </p:nvSpPr>
        <p:spPr>
          <a:xfrm flipH="1">
            <a:off x="380460" y="1963558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120555724"/>
              </p:ext>
            </p:extLst>
          </p:nvPr>
        </p:nvGraphicFramePr>
        <p:xfrm>
          <a:off x="6225944" y="4538773"/>
          <a:ext cx="5006785" cy="169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566122155"/>
              </p:ext>
            </p:extLst>
          </p:nvPr>
        </p:nvGraphicFramePr>
        <p:xfrm>
          <a:off x="106767" y="3899125"/>
          <a:ext cx="5773821" cy="286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078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5">
            <a:extLst>
              <a:ext uri="{FF2B5EF4-FFF2-40B4-BE49-F238E27FC236}">
                <a16:creationId xmlns="" xmlns:a16="http://schemas.microsoft.com/office/drawing/2014/main" id="{8B3DECA8-A50A-47E3-B1DE-CD8A8FB14C94}"/>
              </a:ext>
            </a:extLst>
          </p:cNvPr>
          <p:cNvSpPr txBox="1">
            <a:spLocks/>
          </p:cNvSpPr>
          <p:nvPr/>
        </p:nvSpPr>
        <p:spPr>
          <a:xfrm>
            <a:off x="1147271" y="144189"/>
            <a:ext cx="8648817" cy="49248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 algn="just">
              <a:defRPr/>
            </a:pPr>
            <a:r>
              <a:rPr lang="ru-RU" sz="1600" b="1" cap="none" dirty="0" smtClean="0">
                <a:solidFill>
                  <a:srgbClr val="002060"/>
                </a:solidFill>
                <a:latin typeface="Arial" pitchFamily="34" charset="0"/>
              </a:rPr>
              <a:t>Поддержка растениеводства</a:t>
            </a:r>
            <a:endParaRPr lang="ru-RU" sz="1600" b="1" cap="none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6" name="Picture 10" descr="https://static.tildacdn.com/tild3835-3366-4533-a537-643761316333/noun_ruble_885299.png">
            <a:extLst>
              <a:ext uri="{FF2B5EF4-FFF2-40B4-BE49-F238E27FC236}">
                <a16:creationId xmlns="" xmlns:a16="http://schemas.microsoft.com/office/drawing/2014/main" id="{8351FDA8-C757-4012-A848-B062DA3ED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82" y="893395"/>
            <a:ext cx="504488" cy="5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DFA238-AE0D-43AB-B0C0-122EEB53CDCC}"/>
              </a:ext>
            </a:extLst>
          </p:cNvPr>
          <p:cNvSpPr txBox="1"/>
          <p:nvPr/>
        </p:nvSpPr>
        <p:spPr>
          <a:xfrm>
            <a:off x="606733" y="837886"/>
            <a:ext cx="47941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 финансовая поддержка предоставлена ООО «Агрофирма-1»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сумму –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20 688,3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521342-973D-45B1-89C8-DD129D7B86D8}"/>
              </a:ext>
            </a:extLst>
          </p:cNvPr>
          <p:cNvSpPr txBox="1"/>
          <p:nvPr/>
        </p:nvSpPr>
        <p:spPr>
          <a:xfrm>
            <a:off x="571313" y="1623791"/>
            <a:ext cx="478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Тепличный комплекс в д. Ярки – объем выращенной продукции (огурцы, помидоры, зелень) 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году составил – 832,8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тонн.</a:t>
            </a:r>
          </a:p>
          <a:p>
            <a:pPr lvl="0" algn="just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4824057-E048-425C-8F38-233E83B5A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6" y="2694469"/>
            <a:ext cx="4702472" cy="35268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Заголовок 5">
            <a:extLst>
              <a:ext uri="{FF2B5EF4-FFF2-40B4-BE49-F238E27FC236}">
                <a16:creationId xmlns="" xmlns:a16="http://schemas.microsoft.com/office/drawing/2014/main" id="{8B3DECA8-A50A-47E3-B1DE-CD8A8FB14C94}"/>
              </a:ext>
            </a:extLst>
          </p:cNvPr>
          <p:cNvSpPr txBox="1">
            <a:spLocks/>
          </p:cNvSpPr>
          <p:nvPr/>
        </p:nvSpPr>
        <p:spPr>
          <a:xfrm>
            <a:off x="7197650" y="144189"/>
            <a:ext cx="8648817" cy="49248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 algn="just">
              <a:defRPr/>
            </a:pPr>
            <a:r>
              <a:rPr lang="ru-RU" sz="1600" b="1" cap="none" dirty="0" smtClean="0">
                <a:solidFill>
                  <a:srgbClr val="002060"/>
                </a:solidFill>
                <a:latin typeface="Arial" pitchFamily="34" charset="0"/>
              </a:rPr>
              <a:t>Поддержка животноводства</a:t>
            </a:r>
            <a:endParaRPr lang="ru-RU" sz="1600" b="1" cap="none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71CC15C-54B7-4724-9FEC-C399E4705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52" y="2694469"/>
            <a:ext cx="4766607" cy="3574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DFA238-AE0D-43AB-B0C0-122EEB53CDCC}"/>
              </a:ext>
            </a:extLst>
          </p:cNvPr>
          <p:cNvSpPr txBox="1"/>
          <p:nvPr/>
        </p:nvSpPr>
        <p:spPr>
          <a:xfrm>
            <a:off x="6565692" y="840274"/>
            <a:ext cx="474399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 на поддержку производства и реализации продукции  животноводства  субсидии предоставлены    в общей  сумме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137 736,1тыс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рублей</a:t>
            </a:r>
          </a:p>
        </p:txBody>
      </p:sp>
      <p:pic>
        <p:nvPicPr>
          <p:cNvPr id="14" name="Picture 8" descr="http://www.clker.com/cliparts/b/b/d/b/13663703841401564919agriculture.svg.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07" y="137781"/>
            <a:ext cx="596490" cy="599502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521342-973D-45B1-89C8-DD129D7B86D8}"/>
              </a:ext>
            </a:extLst>
          </p:cNvPr>
          <p:cNvSpPr txBox="1"/>
          <p:nvPr/>
        </p:nvSpPr>
        <p:spPr>
          <a:xfrm>
            <a:off x="6581345" y="1623791"/>
            <a:ext cx="478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Крестьянскими (фермерскими) хозяйствами в 2024 году произведено: мясной продукции 880,9 тонн; молочной продукции 3933,59 тонн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0" y="1664898"/>
            <a:ext cx="791633" cy="5626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7D294D6-E20D-44A3-99AC-B209CFFD0D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7898" y="122302"/>
            <a:ext cx="675420" cy="61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5">
            <a:extLst>
              <a:ext uri="{FF2B5EF4-FFF2-40B4-BE49-F238E27FC236}">
                <a16:creationId xmlns="" xmlns:a16="http://schemas.microsoft.com/office/drawing/2014/main" id="{8B3DECA8-A50A-47E3-B1DE-CD8A8FB14C94}"/>
              </a:ext>
            </a:extLst>
          </p:cNvPr>
          <p:cNvSpPr txBox="1">
            <a:spLocks/>
          </p:cNvSpPr>
          <p:nvPr/>
        </p:nvSpPr>
        <p:spPr>
          <a:xfrm>
            <a:off x="871961" y="320466"/>
            <a:ext cx="4886261" cy="49248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defRPr/>
            </a:pPr>
            <a:r>
              <a:rPr lang="ru-RU" sz="1600" b="1" cap="none" dirty="0" smtClean="0">
                <a:solidFill>
                  <a:srgbClr val="002060"/>
                </a:solidFill>
                <a:latin typeface="Arial" pitchFamily="34" charset="0"/>
              </a:rPr>
              <a:t>Поддержка </a:t>
            </a:r>
            <a:r>
              <a:rPr lang="ru-RU" sz="1600" b="1" cap="none" dirty="0" err="1">
                <a:solidFill>
                  <a:srgbClr val="002060"/>
                </a:solidFill>
                <a:latin typeface="Arial" pitchFamily="34" charset="0"/>
              </a:rPr>
              <a:t>рыбохозяйственного</a:t>
            </a:r>
            <a:r>
              <a:rPr lang="ru-RU" sz="1600" b="1" cap="none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600" b="1" cap="none" dirty="0" smtClean="0">
                <a:solidFill>
                  <a:srgbClr val="002060"/>
                </a:solidFill>
                <a:latin typeface="Arial" pitchFamily="34" charset="0"/>
              </a:rPr>
              <a:t>комплекса</a:t>
            </a:r>
            <a:endParaRPr lang="ru-RU" sz="1600" b="1" cap="none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DFA238-AE0D-43AB-B0C0-122EEB53CDCC}"/>
              </a:ext>
            </a:extLst>
          </p:cNvPr>
          <p:cNvSpPr txBox="1"/>
          <p:nvPr/>
        </p:nvSpPr>
        <p:spPr>
          <a:xfrm>
            <a:off x="671558" y="1330086"/>
            <a:ext cx="465397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 финансовая поддержка на развитие рыбохозяйственного производства предоставлена ООО НРО «Обь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сумму –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219,2тыс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произведенной рыбной продукции – 11 тонн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E2F515E6-1131-44AB-81F1-0CC7E41A5F52}"/>
              </a:ext>
            </a:extLst>
          </p:cNvPr>
          <p:cNvCxnSpPr>
            <a:cxnSpLocks/>
          </p:cNvCxnSpPr>
          <p:nvPr/>
        </p:nvCxnSpPr>
        <p:spPr>
          <a:xfrm>
            <a:off x="6008914" y="3289408"/>
            <a:ext cx="0" cy="3405006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https://static.tildacdn.com/tild3835-3366-4533-a537-643761316333/noun_ruble_885299.png">
            <a:extLst>
              <a:ext uri="{FF2B5EF4-FFF2-40B4-BE49-F238E27FC236}">
                <a16:creationId xmlns="" xmlns:a16="http://schemas.microsoft.com/office/drawing/2014/main" id="{DF43B3B9-090E-4161-8AE8-5D066A8B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22" y="1542765"/>
            <a:ext cx="575788" cy="5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38F663-CB9A-490B-9203-65FBFFA368A3}"/>
              </a:ext>
            </a:extLst>
          </p:cNvPr>
          <p:cNvSpPr txBox="1"/>
          <p:nvPr/>
        </p:nvSpPr>
        <p:spPr>
          <a:xfrm>
            <a:off x="6841102" y="1320766"/>
            <a:ext cx="461429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 финансовая поддержка на развитие системы заготовки и переработки дикоросов  предоставлена ООО НРО «Обь», ООО НП «Кордон» на сумму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–2393,5 тыс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заготовленной и переработанной произведенной продукции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71 тонна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5">
            <a:extLst>
              <a:ext uri="{FF2B5EF4-FFF2-40B4-BE49-F238E27FC236}">
                <a16:creationId xmlns="" xmlns:a16="http://schemas.microsoft.com/office/drawing/2014/main" id="{2580CDBD-55CD-4D61-8F84-60C5AFF51EAA}"/>
              </a:ext>
            </a:extLst>
          </p:cNvPr>
          <p:cNvSpPr txBox="1">
            <a:spLocks/>
          </p:cNvSpPr>
          <p:nvPr/>
        </p:nvSpPr>
        <p:spPr>
          <a:xfrm>
            <a:off x="7127085" y="412950"/>
            <a:ext cx="4558375" cy="49248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 algn="just">
              <a:defRPr/>
            </a:pPr>
            <a:r>
              <a:rPr lang="ru-RU" sz="1600" b="1" cap="none" dirty="0" smtClean="0">
                <a:solidFill>
                  <a:srgbClr val="002060"/>
                </a:solidFill>
                <a:latin typeface="Arial" pitchFamily="34" charset="0"/>
              </a:rPr>
              <a:t>Поддержка </a:t>
            </a:r>
            <a:r>
              <a:rPr lang="ru-RU" sz="1600" b="1" cap="none" dirty="0">
                <a:solidFill>
                  <a:srgbClr val="002060"/>
                </a:solidFill>
                <a:latin typeface="Arial" pitchFamily="34" charset="0"/>
              </a:rPr>
              <a:t>развития системы заготовки и переработки </a:t>
            </a:r>
            <a:r>
              <a:rPr lang="ru-RU" sz="1600" b="1" cap="none" dirty="0" smtClean="0">
                <a:solidFill>
                  <a:srgbClr val="002060"/>
                </a:solidFill>
                <a:latin typeface="Arial" pitchFamily="34" charset="0"/>
              </a:rPr>
              <a:t>дикоросов</a:t>
            </a:r>
            <a:endParaRPr lang="ru-RU" sz="1600" b="1" cap="none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4" name="Picture 14" descr="Рыба icon">
            <a:extLst>
              <a:ext uri="{FF2B5EF4-FFF2-40B4-BE49-F238E27FC236}">
                <a16:creationId xmlns="" xmlns:a16="http://schemas.microsoft.com/office/drawing/2014/main" id="{D957A907-E69E-4811-8CB3-D4F8C970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5" y="286149"/>
            <a:ext cx="619289" cy="6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38A1355-BAA4-418C-9C21-4CF188EC2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08" y="412950"/>
            <a:ext cx="492488" cy="4924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2" y="3289408"/>
            <a:ext cx="4580148" cy="30534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26" y="3289190"/>
            <a:ext cx="4575895" cy="30536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5" y="2538611"/>
            <a:ext cx="791633" cy="5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A32CFD1-160C-4E08-BB34-1F1F1B7C2713}"/>
              </a:ext>
            </a:extLst>
          </p:cNvPr>
          <p:cNvSpPr/>
          <p:nvPr/>
        </p:nvSpPr>
        <p:spPr>
          <a:xfrm>
            <a:off x="2189251" y="205488"/>
            <a:ext cx="4238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rgbClr val="002060"/>
                </a:solidFill>
                <a:latin typeface="Akrobat"/>
                <a:cs typeface="Arial" pitchFamily="34" charset="0"/>
              </a:rPr>
              <a:t>Малое предпринимательство</a:t>
            </a:r>
            <a:endParaRPr lang="ru-RU" sz="2000" b="1" dirty="0">
              <a:ln w="0"/>
              <a:solidFill>
                <a:srgbClr val="002060"/>
              </a:solidFill>
              <a:latin typeface="Akrobat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05869" y="1"/>
            <a:ext cx="634570" cy="694502"/>
            <a:chOff x="144117" y="1602298"/>
            <a:chExt cx="468000" cy="694502"/>
          </a:xfrm>
        </p:grpSpPr>
        <p:sp>
          <p:nvSpPr>
            <p:cNvPr id="13" name="Овал 12"/>
            <p:cNvSpPr/>
            <p:nvPr/>
          </p:nvSpPr>
          <p:spPr>
            <a:xfrm>
              <a:off x="144117" y="1828800"/>
              <a:ext cx="468000" cy="468000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78117" y="1602298"/>
              <a:ext cx="0" cy="21600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https://image.flaticon.com/icons/png/512/115/11589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86" y="28050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5"/>
          <p:cNvSpPr txBox="1">
            <a:spLocks/>
          </p:cNvSpPr>
          <p:nvPr/>
        </p:nvSpPr>
        <p:spPr>
          <a:xfrm>
            <a:off x="251758" y="879325"/>
            <a:ext cx="5242795" cy="49248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 algn="ctr">
              <a:defRPr/>
            </a:pPr>
            <a:r>
              <a:rPr lang="ru-RU" sz="1200" b="1" cap="none" dirty="0">
                <a:solidFill>
                  <a:srgbClr val="002060"/>
                </a:solidFill>
                <a:latin typeface="Arial" pitchFamily="34" charset="0"/>
              </a:rPr>
              <a:t>Национальный проект «Малое и среднее </a:t>
            </a:r>
            <a:r>
              <a:rPr lang="ru-RU" sz="1200" b="1" cap="none" dirty="0" smtClean="0">
                <a:solidFill>
                  <a:srgbClr val="002060"/>
                </a:solidFill>
                <a:latin typeface="Arial" pitchFamily="34" charset="0"/>
              </a:rPr>
              <a:t>предпринимательство» </a:t>
            </a:r>
            <a:endParaRPr lang="ru-RU" sz="1200" b="1" cap="none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697625" y="1202824"/>
            <a:ext cx="4832" cy="4100696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80"/>
          <p:cNvSpPr/>
          <p:nvPr/>
        </p:nvSpPr>
        <p:spPr>
          <a:xfrm flipH="1">
            <a:off x="6651441" y="1265268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80"/>
          <p:cNvSpPr/>
          <p:nvPr/>
        </p:nvSpPr>
        <p:spPr>
          <a:xfrm flipH="1">
            <a:off x="6648457" y="1955097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7996275-0A56-4536-8F65-E09326E4D059}"/>
              </a:ext>
            </a:extLst>
          </p:cNvPr>
          <p:cNvSpPr txBox="1"/>
          <p:nvPr/>
        </p:nvSpPr>
        <p:spPr>
          <a:xfrm>
            <a:off x="6863921" y="932896"/>
            <a:ext cx="5227147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«Акселерация субъектов малого и среднего предпринимательства» –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финансовая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предоставлена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субъектам МСП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2 740,6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проект «Создание условий для легкого старта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и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комфортного ведения бизнеса» финансовая поддержка предоставлена 2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субъектам МСП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224,2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редоставлено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800 информационно-консультационных услуг                             по мероприятиям государственных, муниципальных программ,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по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ведения бизнеса и другим вопросам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Оказана имущественная поддержка 31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субъекту МСП в форме предоставления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аренду на льготных условиях муниципального недвижимого имущества, общей площадью 879,5 кв. метра, 3 земельных участка общей площадью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 кв. метр, на которых расположены здания и 14 объектов движимого имущества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椭圆 80"/>
          <p:cNvSpPr/>
          <p:nvPr/>
        </p:nvSpPr>
        <p:spPr>
          <a:xfrm flipH="1">
            <a:off x="6648457" y="2695606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84315" y="123062"/>
            <a:ext cx="37124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«Достойный, эффективный труд и успешное предпринимательство»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椭圆 80"/>
          <p:cNvSpPr/>
          <p:nvPr/>
        </p:nvSpPr>
        <p:spPr>
          <a:xfrm flipH="1">
            <a:off x="6653537" y="3427601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02518" y="1395485"/>
            <a:ext cx="22090" cy="2512372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80"/>
          <p:cNvSpPr/>
          <p:nvPr/>
        </p:nvSpPr>
        <p:spPr>
          <a:xfrm flipH="1">
            <a:off x="341336" y="1476844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椭圆 80"/>
          <p:cNvSpPr/>
          <p:nvPr/>
        </p:nvSpPr>
        <p:spPr>
          <a:xfrm flipH="1">
            <a:off x="353000" y="1892113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椭圆 80"/>
          <p:cNvSpPr/>
          <p:nvPr/>
        </p:nvSpPr>
        <p:spPr>
          <a:xfrm flipH="1">
            <a:off x="361693" y="2239671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椭圆 80"/>
          <p:cNvSpPr/>
          <p:nvPr/>
        </p:nvSpPr>
        <p:spPr>
          <a:xfrm flipH="1">
            <a:off x="359533" y="2616362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椭圆 80"/>
          <p:cNvSpPr/>
          <p:nvPr/>
        </p:nvSpPr>
        <p:spPr>
          <a:xfrm flipH="1">
            <a:off x="352614" y="3339806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7996275-0A56-4536-8F65-E09326E4D059}"/>
              </a:ext>
            </a:extLst>
          </p:cNvPr>
          <p:cNvSpPr txBox="1"/>
          <p:nvPr/>
        </p:nvSpPr>
        <p:spPr>
          <a:xfrm>
            <a:off x="582064" y="1425813"/>
            <a:ext cx="594193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субъектов МСП, включая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граждан – 1458 единиц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Численность занятых в сфере малого и среднего бизнеса – 1 920 человек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Зарегистрировано 1041 человек в качестве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малых и средних предприятий, включая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микропредприятия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                2 410,6 млн рублей</a:t>
            </a:r>
          </a:p>
          <a:p>
            <a:pPr algn="just"/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налоговых платежей в консолидированный бюджет района                   от СМП – 60,9 млн рублей, в том числе от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 – </a:t>
            </a:r>
            <a:b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23194041"/>
              </p:ext>
            </p:extLst>
          </p:nvPr>
        </p:nvGraphicFramePr>
        <p:xfrm>
          <a:off x="449336" y="3787381"/>
          <a:ext cx="5606007" cy="307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882473" y="4185078"/>
            <a:ext cx="5312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меры поддержки  из бюджета района в форме субсидий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возмещение части затрат, связанных с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приобретением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комплектующих, материалов и горюче-смазочных материалов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специальным транспортным средствам, технике, оборудованию необходимых для осуществления предпринимательской деятельности в сфере лесозаготовки и обработки древесины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椭圆 80"/>
          <p:cNvSpPr/>
          <p:nvPr/>
        </p:nvSpPr>
        <p:spPr>
          <a:xfrm flipH="1">
            <a:off x="6649368" y="4329270"/>
            <a:ext cx="108000" cy="108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600132062"/>
              </p:ext>
            </p:extLst>
          </p:nvPr>
        </p:nvGraphicFramePr>
        <p:xfrm>
          <a:off x="6705441" y="5342303"/>
          <a:ext cx="5008476" cy="146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72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32CFD1-160C-4E08-BB34-1F1F1B7C2713}"/>
              </a:ext>
            </a:extLst>
          </p:cNvPr>
          <p:cNvSpPr/>
          <p:nvPr/>
        </p:nvSpPr>
        <p:spPr>
          <a:xfrm>
            <a:off x="2241556" y="31163"/>
            <a:ext cx="7959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предпринимательских инициатив</a:t>
            </a:r>
            <a:endParaRPr lang="ru-RU" sz="2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0821" y="1274590"/>
            <a:ext cx="940761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КФХ Воронцова А.А. (с.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Батово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государственная поддержка в форме гранта в сумме 3,9 млн рублей на развитие семейной животноводческой фермы (укрепление материально-технической базы: трактор, сенокосная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техника.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6311" y="755596"/>
            <a:ext cx="95394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Реализована </a:t>
            </a:r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предпринимательская инициатива на общую сумму 21,0 млн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0821" y="3312673"/>
            <a:ext cx="9407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ИП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Маннинен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В.Н. (д. Шапша) – государственная поддержка в форме гранта в сумме 1,5 млн рублей на реализацию проектов по заготовке и переработке дикоросов (строительство производственного помещения для приемки, хранения и переработки продукции дикоросов, а также его подключение к электрическим сетям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);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0822" y="3967746"/>
            <a:ext cx="9407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НП Кордон (п. Горноправдинск) – грант в форме субсидий в размере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рублей для реализации проектов, способствующих развитию традиционной хозяйственной деятельности КМНС Югры (приобретение транспортного средства для заготовки и транспортировки продукции дикорастущих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 descr="http://www.clker.com/cliparts/b/b/d/b/13663703841401564919agriculture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0" y="1347423"/>
            <a:ext cx="369532" cy="3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avatars.mds.yandex.net/i?id=20d984ee6254d291d61633da59d24d75-3861166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8795" r="16859" b="7904"/>
          <a:stretch/>
        </p:blipFill>
        <p:spPr bwMode="auto">
          <a:xfrm>
            <a:off x="204630" y="3715783"/>
            <a:ext cx="304219" cy="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660821" y="2046033"/>
            <a:ext cx="9407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целях развития внутреннего и выездного туризма из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бюджета автономного округа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предоставлена субсидия                           в размере 1,9 млн рублей: ООО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«Община Остяко-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Вогульск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(д. Шапша)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0,9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млн рублей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приобретение транспортного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средства для перевозки, доставки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туристов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ИП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Веклич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А.Н. (с.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Кышик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1,0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млн рублей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создание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развитие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МТБ для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формирования туристских маршрутов автономного округа, включенных в Реестр производства и реализации туристской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продукции.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21" name="Picture 2" descr="http://experiencecanoekayak.com/wp-content/uploads/2016/06/group-768x768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9" y="506494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681415" y="5880004"/>
            <a:ext cx="9366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начинающим предпринимателям,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самозанятым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гражданам, планирующим осуществлять деятельность на территории района, из бюджета автономного округа предоставлены субсидии на создание собственного дела в общей сумме 4,8 млн рублей.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 descr="https://pangeya.xyz/images/social_networks/b27099832cf0805cb4d31d2f6205e214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8927" r="6851" b="13962"/>
          <a:stretch/>
        </p:blipFill>
        <p:spPr bwMode="auto">
          <a:xfrm>
            <a:off x="230664" y="6058011"/>
            <a:ext cx="36259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660821" y="5008412"/>
            <a:ext cx="9298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участии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Ресурсного центра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победителями федеральных и региональных конкурсов привлечено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7,2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на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в районе социальных проектов.</a:t>
            </a:r>
          </a:p>
        </p:txBody>
      </p:sp>
      <p:sp>
        <p:nvSpPr>
          <p:cNvPr id="26" name="Нашивка 25"/>
          <p:cNvSpPr/>
          <p:nvPr/>
        </p:nvSpPr>
        <p:spPr>
          <a:xfrm>
            <a:off x="701713" y="1285571"/>
            <a:ext cx="1838835" cy="540000"/>
          </a:xfrm>
          <a:prstGeom prst="chevron">
            <a:avLst>
              <a:gd name="adj" fmla="val 40303"/>
            </a:avLst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02593" y="1375461"/>
            <a:ext cx="135255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КФХ</a:t>
            </a:r>
          </a:p>
        </p:txBody>
      </p:sp>
      <p:sp>
        <p:nvSpPr>
          <p:cNvPr id="28" name="Нашивка 27"/>
          <p:cNvSpPr/>
          <p:nvPr/>
        </p:nvSpPr>
        <p:spPr>
          <a:xfrm>
            <a:off x="701713" y="2188137"/>
            <a:ext cx="1838835" cy="540000"/>
          </a:xfrm>
          <a:prstGeom prst="chevron">
            <a:avLst>
              <a:gd name="adj" fmla="val 40303"/>
            </a:avLst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701713" y="3365837"/>
            <a:ext cx="1838835" cy="955905"/>
          </a:xfrm>
          <a:prstGeom prst="chevron">
            <a:avLst>
              <a:gd name="adj" fmla="val 40303"/>
            </a:avLst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9371" y="3343536"/>
            <a:ext cx="141577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endParaRPr lang="ru-RU" sz="1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традиционных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algn="ctr"/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727839" y="4952488"/>
            <a:ext cx="1838835" cy="540000"/>
          </a:xfrm>
          <a:prstGeom prst="chevron">
            <a:avLst>
              <a:gd name="adj" fmla="val 40303"/>
            </a:avLst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6615" y="2304983"/>
            <a:ext cx="167577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туризма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7022" y="4950088"/>
            <a:ext cx="10004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endParaRPr lang="ru-RU" sz="1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НКО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759450" y="5923356"/>
            <a:ext cx="1838835" cy="540000"/>
          </a:xfrm>
          <a:prstGeom prst="chevron">
            <a:avLst>
              <a:gd name="adj" fmla="val 40303"/>
            </a:avLst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8036" y="5956476"/>
            <a:ext cx="15016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СМП,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s://cdn2.iconfinder.com/data/icons/accounting-auditors-1/66/21-51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59" y="291053"/>
            <a:ext cx="311125" cy="3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2516618" y="-8389"/>
            <a:ext cx="531386" cy="694502"/>
            <a:chOff x="144117" y="1602298"/>
            <a:chExt cx="468000" cy="694502"/>
          </a:xfrm>
        </p:grpSpPr>
        <p:sp>
          <p:nvSpPr>
            <p:cNvPr id="38" name="Овал 37"/>
            <p:cNvSpPr/>
            <p:nvPr/>
          </p:nvSpPr>
          <p:spPr>
            <a:xfrm>
              <a:off x="144117" y="1828800"/>
              <a:ext cx="468000" cy="46800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78117" y="1602298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/>
          <p:cNvCxnSpPr/>
          <p:nvPr/>
        </p:nvCxnSpPr>
        <p:spPr>
          <a:xfrm flipV="1">
            <a:off x="2782311" y="1866961"/>
            <a:ext cx="9176875" cy="33916"/>
          </a:xfrm>
          <a:prstGeom prst="line">
            <a:avLst/>
          </a:prstGeom>
          <a:ln w="1587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751828" y="4773327"/>
            <a:ext cx="9176875" cy="33916"/>
          </a:xfrm>
          <a:prstGeom prst="line">
            <a:avLst/>
          </a:prstGeom>
          <a:ln w="1587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741069" y="5644686"/>
            <a:ext cx="9176875" cy="33916"/>
          </a:xfrm>
          <a:prstGeom prst="line">
            <a:avLst/>
          </a:prstGeom>
          <a:ln w="1587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Палатка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9" y="2188136"/>
            <a:ext cx="507585" cy="5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2771086" y="3126263"/>
            <a:ext cx="9176875" cy="33916"/>
          </a:xfrm>
          <a:prstGeom prst="line">
            <a:avLst/>
          </a:prstGeom>
          <a:ln w="1587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86D9672-11E3-45E5-A1FC-79F982102E69}"/>
              </a:ext>
            </a:extLst>
          </p:cNvPr>
          <p:cNvSpPr txBox="1"/>
          <p:nvPr/>
        </p:nvSpPr>
        <p:spPr>
          <a:xfrm>
            <a:off x="11649723" y="503058"/>
            <a:ext cx="9310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Intro Regular"/>
              </a:defRPr>
            </a:lvl1pPr>
          </a:lstStyle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16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950B5DB-EE90-48F7-8032-E87808274A2E}"/>
              </a:ext>
            </a:extLst>
          </p:cNvPr>
          <p:cNvGrpSpPr/>
          <p:nvPr/>
        </p:nvGrpSpPr>
        <p:grpSpPr>
          <a:xfrm>
            <a:off x="882139" y="2044028"/>
            <a:ext cx="2625402" cy="2952470"/>
            <a:chOff x="4546481" y="2754056"/>
            <a:chExt cx="2625402" cy="2952470"/>
          </a:xfrm>
        </p:grpSpPr>
        <p:sp>
          <p:nvSpPr>
            <p:cNvPr id="45" name="Заголовок 1">
              <a:extLst>
                <a:ext uri="{FF2B5EF4-FFF2-40B4-BE49-F238E27FC236}">
                  <a16:creationId xmlns:a16="http://schemas.microsoft.com/office/drawing/2014/main" xmlns="" id="{D2AC4904-0872-4001-BB32-A9D3814FA7D4}"/>
                </a:ext>
              </a:extLst>
            </p:cNvPr>
            <p:cNvSpPr txBox="1">
              <a:spLocks/>
            </p:cNvSpPr>
            <p:nvPr/>
          </p:nvSpPr>
          <p:spPr>
            <a:xfrm>
              <a:off x="4894060" y="2754056"/>
              <a:ext cx="1864130" cy="3752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800" dirty="0">
                  <a:solidFill>
                    <a:srgbClr val="0293DF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Приоритетные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E9277218-8B80-4369-9919-BE62D62D2C00}"/>
                </a:ext>
              </a:extLst>
            </p:cNvPr>
            <p:cNvGrpSpPr/>
            <p:nvPr/>
          </p:nvGrpSpPr>
          <p:grpSpPr>
            <a:xfrm>
              <a:off x="4848463" y="3980514"/>
              <a:ext cx="2323420" cy="468000"/>
              <a:chOff x="841534" y="1772035"/>
              <a:chExt cx="2323420" cy="468000"/>
            </a:xfrm>
          </p:grpSpPr>
          <p:grpSp>
            <p:nvGrpSpPr>
              <p:cNvPr id="52" name="Рисунок 14">
                <a:extLst>
                  <a:ext uri="{FF2B5EF4-FFF2-40B4-BE49-F238E27FC236}">
                    <a16:creationId xmlns:a16="http://schemas.microsoft.com/office/drawing/2014/main" xmlns="" id="{E71D2739-CAD8-446B-A33D-62C3482EED76}"/>
                  </a:ext>
                </a:extLst>
              </p:cNvPr>
              <p:cNvGrpSpPr/>
              <p:nvPr/>
            </p:nvGrpSpPr>
            <p:grpSpPr>
              <a:xfrm>
                <a:off x="841534" y="1772035"/>
                <a:ext cx="468000" cy="468000"/>
                <a:chOff x="4300537" y="2300287"/>
                <a:chExt cx="544258" cy="544258"/>
              </a:xfrm>
            </p:grpSpPr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xmlns="" id="{7A8202BC-87F9-42BB-8DDA-CB9323CC2074}"/>
                    </a:ext>
                  </a:extLst>
                </p:cNvPr>
                <p:cNvSpPr/>
                <p:nvPr/>
              </p:nvSpPr>
              <p:spPr>
                <a:xfrm>
                  <a:off x="4300537" y="2300287"/>
                  <a:ext cx="544258" cy="544258"/>
                </a:xfrm>
                <a:custGeom>
                  <a:avLst/>
                  <a:gdLst>
                    <a:gd name="connsiteX0" fmla="*/ 0 w 544258"/>
                    <a:gd name="connsiteY0" fmla="*/ 0 h 544258"/>
                    <a:gd name="connsiteX1" fmla="*/ 544259 w 544258"/>
                    <a:gd name="connsiteY1" fmla="*/ 0 h 544258"/>
                    <a:gd name="connsiteX2" fmla="*/ 544259 w 544258"/>
                    <a:gd name="connsiteY2" fmla="*/ 544259 h 544258"/>
                    <a:gd name="connsiteX3" fmla="*/ 0 w 544258"/>
                    <a:gd name="connsiteY3" fmla="*/ 544259 h 54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58" h="544258">
                      <a:moveTo>
                        <a:pt x="0" y="0"/>
                      </a:moveTo>
                      <a:lnTo>
                        <a:pt x="544259" y="0"/>
                      </a:lnTo>
                      <a:lnTo>
                        <a:pt x="544259" y="544259"/>
                      </a:lnTo>
                      <a:lnTo>
                        <a:pt x="0" y="544259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xmlns="" id="{191B2F41-6D61-4F21-B145-6E160B548B2D}"/>
                    </a:ext>
                  </a:extLst>
                </p:cNvPr>
                <p:cNvSpPr/>
                <p:nvPr/>
              </p:nvSpPr>
              <p:spPr>
                <a:xfrm>
                  <a:off x="4353564" y="2327433"/>
                  <a:ext cx="438212" cy="490156"/>
                </a:xfrm>
                <a:custGeom>
                  <a:avLst/>
                  <a:gdLst>
                    <a:gd name="connsiteX0" fmla="*/ 176906 w 438212"/>
                    <a:gd name="connsiteY0" fmla="*/ 261271 h 490156"/>
                    <a:gd name="connsiteX1" fmla="*/ 168715 w 438212"/>
                    <a:gd name="connsiteY1" fmla="*/ 261271 h 490156"/>
                    <a:gd name="connsiteX2" fmla="*/ 160523 w 438212"/>
                    <a:gd name="connsiteY2" fmla="*/ 269462 h 490156"/>
                    <a:gd name="connsiteX3" fmla="*/ 168810 w 438212"/>
                    <a:gd name="connsiteY3" fmla="*/ 277654 h 490156"/>
                    <a:gd name="connsiteX4" fmla="*/ 177001 w 438212"/>
                    <a:gd name="connsiteY4" fmla="*/ 277654 h 490156"/>
                    <a:gd name="connsiteX5" fmla="*/ 185193 w 438212"/>
                    <a:gd name="connsiteY5" fmla="*/ 269462 h 490156"/>
                    <a:gd name="connsiteX6" fmla="*/ 176906 w 438212"/>
                    <a:gd name="connsiteY6" fmla="*/ 261271 h 490156"/>
                    <a:gd name="connsiteX7" fmla="*/ 266727 w 438212"/>
                    <a:gd name="connsiteY7" fmla="*/ 253175 h 490156"/>
                    <a:gd name="connsiteX8" fmla="*/ 258535 w 438212"/>
                    <a:gd name="connsiteY8" fmla="*/ 253175 h 490156"/>
                    <a:gd name="connsiteX9" fmla="*/ 250344 w 438212"/>
                    <a:gd name="connsiteY9" fmla="*/ 261366 h 490156"/>
                    <a:gd name="connsiteX10" fmla="*/ 258535 w 438212"/>
                    <a:gd name="connsiteY10" fmla="*/ 269558 h 490156"/>
                    <a:gd name="connsiteX11" fmla="*/ 266727 w 438212"/>
                    <a:gd name="connsiteY11" fmla="*/ 269558 h 490156"/>
                    <a:gd name="connsiteX12" fmla="*/ 274918 w 438212"/>
                    <a:gd name="connsiteY12" fmla="*/ 261366 h 490156"/>
                    <a:gd name="connsiteX13" fmla="*/ 266727 w 438212"/>
                    <a:gd name="connsiteY13" fmla="*/ 253175 h 490156"/>
                    <a:gd name="connsiteX14" fmla="*/ 201480 w 438212"/>
                    <a:gd name="connsiteY14" fmla="*/ 236792 h 490156"/>
                    <a:gd name="connsiteX15" fmla="*/ 193289 w 438212"/>
                    <a:gd name="connsiteY15" fmla="*/ 236792 h 490156"/>
                    <a:gd name="connsiteX16" fmla="*/ 185097 w 438212"/>
                    <a:gd name="connsiteY16" fmla="*/ 244983 h 490156"/>
                    <a:gd name="connsiteX17" fmla="*/ 193289 w 438212"/>
                    <a:gd name="connsiteY17" fmla="*/ 253175 h 490156"/>
                    <a:gd name="connsiteX18" fmla="*/ 201480 w 438212"/>
                    <a:gd name="connsiteY18" fmla="*/ 253175 h 490156"/>
                    <a:gd name="connsiteX19" fmla="*/ 209672 w 438212"/>
                    <a:gd name="connsiteY19" fmla="*/ 244983 h 490156"/>
                    <a:gd name="connsiteX20" fmla="*/ 201480 w 438212"/>
                    <a:gd name="connsiteY20" fmla="*/ 236792 h 490156"/>
                    <a:gd name="connsiteX21" fmla="*/ 242247 w 438212"/>
                    <a:gd name="connsiteY21" fmla="*/ 228600 h 490156"/>
                    <a:gd name="connsiteX22" fmla="*/ 234056 w 438212"/>
                    <a:gd name="connsiteY22" fmla="*/ 228600 h 490156"/>
                    <a:gd name="connsiteX23" fmla="*/ 225865 w 438212"/>
                    <a:gd name="connsiteY23" fmla="*/ 236792 h 490156"/>
                    <a:gd name="connsiteX24" fmla="*/ 234056 w 438212"/>
                    <a:gd name="connsiteY24" fmla="*/ 244983 h 490156"/>
                    <a:gd name="connsiteX25" fmla="*/ 242247 w 438212"/>
                    <a:gd name="connsiteY25" fmla="*/ 244983 h 490156"/>
                    <a:gd name="connsiteX26" fmla="*/ 250439 w 438212"/>
                    <a:gd name="connsiteY26" fmla="*/ 236792 h 490156"/>
                    <a:gd name="connsiteX27" fmla="*/ 242247 w 438212"/>
                    <a:gd name="connsiteY27" fmla="*/ 228600 h 490156"/>
                    <a:gd name="connsiteX28" fmla="*/ 434557 w 438212"/>
                    <a:gd name="connsiteY28" fmla="*/ 17717 h 490156"/>
                    <a:gd name="connsiteX29" fmla="*/ 423223 w 438212"/>
                    <a:gd name="connsiteY29" fmla="*/ 20003 h 490156"/>
                    <a:gd name="connsiteX30" fmla="*/ 416936 w 438212"/>
                    <a:gd name="connsiteY30" fmla="*/ 29432 h 490156"/>
                    <a:gd name="connsiteX31" fmla="*/ 402839 w 438212"/>
                    <a:gd name="connsiteY31" fmla="*/ 45530 h 490156"/>
                    <a:gd name="connsiteX32" fmla="*/ 405506 w 438212"/>
                    <a:gd name="connsiteY32" fmla="*/ 22384 h 490156"/>
                    <a:gd name="connsiteX33" fmla="*/ 405506 w 438212"/>
                    <a:gd name="connsiteY33" fmla="*/ 8192 h 490156"/>
                    <a:gd name="connsiteX34" fmla="*/ 397314 w 438212"/>
                    <a:gd name="connsiteY34" fmla="*/ 0 h 490156"/>
                    <a:gd name="connsiteX35" fmla="*/ 389123 w 438212"/>
                    <a:gd name="connsiteY35" fmla="*/ 8192 h 490156"/>
                    <a:gd name="connsiteX36" fmla="*/ 389123 w 438212"/>
                    <a:gd name="connsiteY36" fmla="*/ 22384 h 490156"/>
                    <a:gd name="connsiteX37" fmla="*/ 368263 w 438212"/>
                    <a:gd name="connsiteY37" fmla="*/ 78010 h 490156"/>
                    <a:gd name="connsiteX38" fmla="*/ 348356 w 438212"/>
                    <a:gd name="connsiteY38" fmla="*/ 100775 h 490156"/>
                    <a:gd name="connsiteX39" fmla="*/ 358262 w 438212"/>
                    <a:gd name="connsiteY39" fmla="*/ 69247 h 490156"/>
                    <a:gd name="connsiteX40" fmla="*/ 363310 w 438212"/>
                    <a:gd name="connsiteY40" fmla="*/ 61722 h 490156"/>
                    <a:gd name="connsiteX41" fmla="*/ 361119 w 438212"/>
                    <a:gd name="connsiteY41" fmla="*/ 50387 h 490156"/>
                    <a:gd name="connsiteX42" fmla="*/ 349785 w 438212"/>
                    <a:gd name="connsiteY42" fmla="*/ 52578 h 490156"/>
                    <a:gd name="connsiteX43" fmla="*/ 349785 w 438212"/>
                    <a:gd name="connsiteY43" fmla="*/ 52673 h 490156"/>
                    <a:gd name="connsiteX44" fmla="*/ 344736 w 438212"/>
                    <a:gd name="connsiteY44" fmla="*/ 60198 h 490156"/>
                    <a:gd name="connsiteX45" fmla="*/ 332068 w 438212"/>
                    <a:gd name="connsiteY45" fmla="*/ 102013 h 490156"/>
                    <a:gd name="connsiteX46" fmla="*/ 332068 w 438212"/>
                    <a:gd name="connsiteY46" fmla="*/ 114300 h 490156"/>
                    <a:gd name="connsiteX47" fmla="*/ 315781 w 438212"/>
                    <a:gd name="connsiteY47" fmla="*/ 114300 h 490156"/>
                    <a:gd name="connsiteX48" fmla="*/ 315781 w 438212"/>
                    <a:gd name="connsiteY48" fmla="*/ 102013 h 490156"/>
                    <a:gd name="connsiteX49" fmla="*/ 303112 w 438212"/>
                    <a:gd name="connsiteY49" fmla="*/ 60198 h 490156"/>
                    <a:gd name="connsiteX50" fmla="*/ 298064 w 438212"/>
                    <a:gd name="connsiteY50" fmla="*/ 52673 h 490156"/>
                    <a:gd name="connsiteX51" fmla="*/ 286729 w 438212"/>
                    <a:gd name="connsiteY51" fmla="*/ 50387 h 490156"/>
                    <a:gd name="connsiteX52" fmla="*/ 284443 w 438212"/>
                    <a:gd name="connsiteY52" fmla="*/ 61722 h 490156"/>
                    <a:gd name="connsiteX53" fmla="*/ 284443 w 438212"/>
                    <a:gd name="connsiteY53" fmla="*/ 61817 h 490156"/>
                    <a:gd name="connsiteX54" fmla="*/ 289491 w 438212"/>
                    <a:gd name="connsiteY54" fmla="*/ 69342 h 490156"/>
                    <a:gd name="connsiteX55" fmla="*/ 299398 w 438212"/>
                    <a:gd name="connsiteY55" fmla="*/ 100870 h 490156"/>
                    <a:gd name="connsiteX56" fmla="*/ 279490 w 438212"/>
                    <a:gd name="connsiteY56" fmla="*/ 78105 h 490156"/>
                    <a:gd name="connsiteX57" fmla="*/ 258631 w 438212"/>
                    <a:gd name="connsiteY57" fmla="*/ 22479 h 490156"/>
                    <a:gd name="connsiteX58" fmla="*/ 258631 w 438212"/>
                    <a:gd name="connsiteY58" fmla="*/ 8192 h 490156"/>
                    <a:gd name="connsiteX59" fmla="*/ 250439 w 438212"/>
                    <a:gd name="connsiteY59" fmla="*/ 0 h 490156"/>
                    <a:gd name="connsiteX60" fmla="*/ 242247 w 438212"/>
                    <a:gd name="connsiteY60" fmla="*/ 8192 h 490156"/>
                    <a:gd name="connsiteX61" fmla="*/ 242247 w 438212"/>
                    <a:gd name="connsiteY61" fmla="*/ 22384 h 490156"/>
                    <a:gd name="connsiteX62" fmla="*/ 244915 w 438212"/>
                    <a:gd name="connsiteY62" fmla="*/ 45530 h 490156"/>
                    <a:gd name="connsiteX63" fmla="*/ 230817 w 438212"/>
                    <a:gd name="connsiteY63" fmla="*/ 29432 h 490156"/>
                    <a:gd name="connsiteX64" fmla="*/ 224531 w 438212"/>
                    <a:gd name="connsiteY64" fmla="*/ 20003 h 490156"/>
                    <a:gd name="connsiteX65" fmla="*/ 213196 w 438212"/>
                    <a:gd name="connsiteY65" fmla="*/ 17717 h 490156"/>
                    <a:gd name="connsiteX66" fmla="*/ 210910 w 438212"/>
                    <a:gd name="connsiteY66" fmla="*/ 29051 h 490156"/>
                    <a:gd name="connsiteX67" fmla="*/ 211005 w 438212"/>
                    <a:gd name="connsiteY67" fmla="*/ 29147 h 490156"/>
                    <a:gd name="connsiteX68" fmla="*/ 217292 w 438212"/>
                    <a:gd name="connsiteY68" fmla="*/ 38576 h 490156"/>
                    <a:gd name="connsiteX69" fmla="*/ 244724 w 438212"/>
                    <a:gd name="connsiteY69" fmla="*/ 66008 h 490156"/>
                    <a:gd name="connsiteX70" fmla="*/ 254154 w 438212"/>
                    <a:gd name="connsiteY70" fmla="*/ 72295 h 490156"/>
                    <a:gd name="connsiteX71" fmla="*/ 256059 w 438212"/>
                    <a:gd name="connsiteY71" fmla="*/ 73247 h 490156"/>
                    <a:gd name="connsiteX72" fmla="*/ 267298 w 438212"/>
                    <a:gd name="connsiteY72" fmla="*/ 88964 h 490156"/>
                    <a:gd name="connsiteX73" fmla="*/ 284348 w 438212"/>
                    <a:gd name="connsiteY73" fmla="*/ 108395 h 490156"/>
                    <a:gd name="connsiteX74" fmla="*/ 272918 w 438212"/>
                    <a:gd name="connsiteY74" fmla="*/ 106204 h 490156"/>
                    <a:gd name="connsiteX75" fmla="*/ 250439 w 438212"/>
                    <a:gd name="connsiteY75" fmla="*/ 106204 h 490156"/>
                    <a:gd name="connsiteX76" fmla="*/ 242247 w 438212"/>
                    <a:gd name="connsiteY76" fmla="*/ 114395 h 490156"/>
                    <a:gd name="connsiteX77" fmla="*/ 243105 w 438212"/>
                    <a:gd name="connsiteY77" fmla="*/ 118015 h 490156"/>
                    <a:gd name="connsiteX78" fmla="*/ 252630 w 438212"/>
                    <a:gd name="connsiteY78" fmla="*/ 137160 h 490156"/>
                    <a:gd name="connsiteX79" fmla="*/ 281872 w 438212"/>
                    <a:gd name="connsiteY79" fmla="*/ 155258 h 490156"/>
                    <a:gd name="connsiteX80" fmla="*/ 283110 w 438212"/>
                    <a:gd name="connsiteY80" fmla="*/ 155258 h 490156"/>
                    <a:gd name="connsiteX81" fmla="*/ 283110 w 438212"/>
                    <a:gd name="connsiteY81" fmla="*/ 175641 h 490156"/>
                    <a:gd name="connsiteX82" fmla="*/ 261297 w 438212"/>
                    <a:gd name="connsiteY82" fmla="*/ 191929 h 490156"/>
                    <a:gd name="connsiteX83" fmla="*/ 249010 w 438212"/>
                    <a:gd name="connsiteY83" fmla="*/ 196025 h 490156"/>
                    <a:gd name="connsiteX84" fmla="*/ 220149 w 438212"/>
                    <a:gd name="connsiteY84" fmla="*/ 196025 h 490156"/>
                    <a:gd name="connsiteX85" fmla="*/ 196908 w 438212"/>
                    <a:gd name="connsiteY85" fmla="*/ 199835 h 490156"/>
                    <a:gd name="connsiteX86" fmla="*/ 191003 w 438212"/>
                    <a:gd name="connsiteY86" fmla="*/ 201835 h 490156"/>
                    <a:gd name="connsiteX87" fmla="*/ 176144 w 438212"/>
                    <a:gd name="connsiteY87" fmla="*/ 204216 h 490156"/>
                    <a:gd name="connsiteX88" fmla="*/ 107850 w 438212"/>
                    <a:gd name="connsiteY88" fmla="*/ 204216 h 490156"/>
                    <a:gd name="connsiteX89" fmla="*/ 53938 w 438212"/>
                    <a:gd name="connsiteY89" fmla="*/ 225933 h 490156"/>
                    <a:gd name="connsiteX90" fmla="*/ 26792 w 438212"/>
                    <a:gd name="connsiteY90" fmla="*/ 238316 h 490156"/>
                    <a:gd name="connsiteX91" fmla="*/ 4122 w 438212"/>
                    <a:gd name="connsiteY91" fmla="*/ 298704 h 490156"/>
                    <a:gd name="connsiteX92" fmla="*/ 6504 w 438212"/>
                    <a:gd name="connsiteY92" fmla="*/ 303276 h 490156"/>
                    <a:gd name="connsiteX93" fmla="*/ 22982 w 438212"/>
                    <a:gd name="connsiteY93" fmla="*/ 330803 h 490156"/>
                    <a:gd name="connsiteX94" fmla="*/ 34221 w 438212"/>
                    <a:gd name="connsiteY94" fmla="*/ 333566 h 490156"/>
                    <a:gd name="connsiteX95" fmla="*/ 35841 w 438212"/>
                    <a:gd name="connsiteY95" fmla="*/ 332327 h 490156"/>
                    <a:gd name="connsiteX96" fmla="*/ 38603 w 438212"/>
                    <a:gd name="connsiteY96" fmla="*/ 329470 h 490156"/>
                    <a:gd name="connsiteX97" fmla="*/ 47080 w 438212"/>
                    <a:gd name="connsiteY97" fmla="*/ 342614 h 490156"/>
                    <a:gd name="connsiteX98" fmla="*/ 48033 w 438212"/>
                    <a:gd name="connsiteY98" fmla="*/ 343853 h 490156"/>
                    <a:gd name="connsiteX99" fmla="*/ 27078 w 438212"/>
                    <a:gd name="connsiteY99" fmla="*/ 380619 h 490156"/>
                    <a:gd name="connsiteX100" fmla="*/ 22601 w 438212"/>
                    <a:gd name="connsiteY100" fmla="*/ 401003 h 490156"/>
                    <a:gd name="connsiteX101" fmla="*/ 30030 w 438212"/>
                    <a:gd name="connsiteY101" fmla="*/ 482441 h 490156"/>
                    <a:gd name="connsiteX102" fmla="*/ 38127 w 438212"/>
                    <a:gd name="connsiteY102" fmla="*/ 489871 h 490156"/>
                    <a:gd name="connsiteX103" fmla="*/ 62606 w 438212"/>
                    <a:gd name="connsiteY103" fmla="*/ 489871 h 490156"/>
                    <a:gd name="connsiteX104" fmla="*/ 70797 w 438212"/>
                    <a:gd name="connsiteY104" fmla="*/ 481679 h 490156"/>
                    <a:gd name="connsiteX105" fmla="*/ 70797 w 438212"/>
                    <a:gd name="connsiteY105" fmla="*/ 426244 h 490156"/>
                    <a:gd name="connsiteX106" fmla="*/ 70988 w 438212"/>
                    <a:gd name="connsiteY106" fmla="*/ 425768 h 490156"/>
                    <a:gd name="connsiteX107" fmla="*/ 72321 w 438212"/>
                    <a:gd name="connsiteY107" fmla="*/ 429959 h 490156"/>
                    <a:gd name="connsiteX108" fmla="*/ 95943 w 438212"/>
                    <a:gd name="connsiteY108" fmla="*/ 485013 h 490156"/>
                    <a:gd name="connsiteX109" fmla="*/ 103468 w 438212"/>
                    <a:gd name="connsiteY109" fmla="*/ 489966 h 490156"/>
                    <a:gd name="connsiteX110" fmla="*/ 127947 w 438212"/>
                    <a:gd name="connsiteY110" fmla="*/ 489966 h 490156"/>
                    <a:gd name="connsiteX111" fmla="*/ 136139 w 438212"/>
                    <a:gd name="connsiteY111" fmla="*/ 481775 h 490156"/>
                    <a:gd name="connsiteX112" fmla="*/ 136139 w 438212"/>
                    <a:gd name="connsiteY112" fmla="*/ 465487 h 490156"/>
                    <a:gd name="connsiteX113" fmla="*/ 135853 w 438212"/>
                    <a:gd name="connsiteY113" fmla="*/ 463201 h 490156"/>
                    <a:gd name="connsiteX114" fmla="*/ 119851 w 438212"/>
                    <a:gd name="connsiteY114" fmla="*/ 407194 h 490156"/>
                    <a:gd name="connsiteX115" fmla="*/ 119851 w 438212"/>
                    <a:gd name="connsiteY115" fmla="*/ 379095 h 490156"/>
                    <a:gd name="connsiteX116" fmla="*/ 137758 w 438212"/>
                    <a:gd name="connsiteY116" fmla="*/ 361188 h 490156"/>
                    <a:gd name="connsiteX117" fmla="*/ 152617 w 438212"/>
                    <a:gd name="connsiteY117" fmla="*/ 368618 h 490156"/>
                    <a:gd name="connsiteX118" fmla="*/ 182716 w 438212"/>
                    <a:gd name="connsiteY118" fmla="*/ 375761 h 490156"/>
                    <a:gd name="connsiteX119" fmla="*/ 210815 w 438212"/>
                    <a:gd name="connsiteY119" fmla="*/ 375761 h 490156"/>
                    <a:gd name="connsiteX120" fmla="*/ 217768 w 438212"/>
                    <a:gd name="connsiteY120" fmla="*/ 417290 h 490156"/>
                    <a:gd name="connsiteX121" fmla="*/ 217768 w 438212"/>
                    <a:gd name="connsiteY121" fmla="*/ 481965 h 490156"/>
                    <a:gd name="connsiteX122" fmla="*/ 225960 w 438212"/>
                    <a:gd name="connsiteY122" fmla="*/ 490157 h 490156"/>
                    <a:gd name="connsiteX123" fmla="*/ 291301 w 438212"/>
                    <a:gd name="connsiteY123" fmla="*/ 490157 h 490156"/>
                    <a:gd name="connsiteX124" fmla="*/ 299493 w 438212"/>
                    <a:gd name="connsiteY124" fmla="*/ 481965 h 490156"/>
                    <a:gd name="connsiteX125" fmla="*/ 299493 w 438212"/>
                    <a:gd name="connsiteY125" fmla="*/ 400526 h 490156"/>
                    <a:gd name="connsiteX126" fmla="*/ 307589 w 438212"/>
                    <a:gd name="connsiteY126" fmla="*/ 327946 h 490156"/>
                    <a:gd name="connsiteX127" fmla="*/ 325401 w 438212"/>
                    <a:gd name="connsiteY127" fmla="*/ 312325 h 490156"/>
                    <a:gd name="connsiteX128" fmla="*/ 338450 w 438212"/>
                    <a:gd name="connsiteY128" fmla="*/ 299276 h 490156"/>
                    <a:gd name="connsiteX129" fmla="*/ 364739 w 438212"/>
                    <a:gd name="connsiteY129" fmla="*/ 235744 h 490156"/>
                    <a:gd name="connsiteX130" fmla="*/ 364739 w 438212"/>
                    <a:gd name="connsiteY130" fmla="*/ 155258 h 490156"/>
                    <a:gd name="connsiteX131" fmla="*/ 365977 w 438212"/>
                    <a:gd name="connsiteY131" fmla="*/ 155258 h 490156"/>
                    <a:gd name="connsiteX132" fmla="*/ 395219 w 438212"/>
                    <a:gd name="connsiteY132" fmla="*/ 137160 h 490156"/>
                    <a:gd name="connsiteX133" fmla="*/ 404744 w 438212"/>
                    <a:gd name="connsiteY133" fmla="*/ 118015 h 490156"/>
                    <a:gd name="connsiteX134" fmla="*/ 401125 w 438212"/>
                    <a:gd name="connsiteY134" fmla="*/ 107061 h 490156"/>
                    <a:gd name="connsiteX135" fmla="*/ 397314 w 438212"/>
                    <a:gd name="connsiteY135" fmla="*/ 106204 h 490156"/>
                    <a:gd name="connsiteX136" fmla="*/ 374835 w 438212"/>
                    <a:gd name="connsiteY136" fmla="*/ 106204 h 490156"/>
                    <a:gd name="connsiteX137" fmla="*/ 363596 w 438212"/>
                    <a:gd name="connsiteY137" fmla="*/ 108204 h 490156"/>
                    <a:gd name="connsiteX138" fmla="*/ 380646 w 438212"/>
                    <a:gd name="connsiteY138" fmla="*/ 88773 h 490156"/>
                    <a:gd name="connsiteX139" fmla="*/ 391885 w 438212"/>
                    <a:gd name="connsiteY139" fmla="*/ 73057 h 490156"/>
                    <a:gd name="connsiteX140" fmla="*/ 393790 w 438212"/>
                    <a:gd name="connsiteY140" fmla="*/ 72104 h 490156"/>
                    <a:gd name="connsiteX141" fmla="*/ 403220 w 438212"/>
                    <a:gd name="connsiteY141" fmla="*/ 65818 h 490156"/>
                    <a:gd name="connsiteX142" fmla="*/ 430652 w 438212"/>
                    <a:gd name="connsiteY142" fmla="*/ 38386 h 490156"/>
                    <a:gd name="connsiteX143" fmla="*/ 436938 w 438212"/>
                    <a:gd name="connsiteY143" fmla="*/ 28956 h 490156"/>
                    <a:gd name="connsiteX144" fmla="*/ 434557 w 438212"/>
                    <a:gd name="connsiteY144" fmla="*/ 17717 h 490156"/>
                    <a:gd name="connsiteX145" fmla="*/ 35936 w 438212"/>
                    <a:gd name="connsiteY145" fmla="*/ 252222 h 490156"/>
                    <a:gd name="connsiteX146" fmla="*/ 30030 w 438212"/>
                    <a:gd name="connsiteY146" fmla="*/ 282035 h 490156"/>
                    <a:gd name="connsiteX147" fmla="*/ 30030 w 438212"/>
                    <a:gd name="connsiteY147" fmla="*/ 294037 h 490156"/>
                    <a:gd name="connsiteX148" fmla="*/ 32126 w 438212"/>
                    <a:gd name="connsiteY148" fmla="*/ 311944 h 490156"/>
                    <a:gd name="connsiteX149" fmla="*/ 31364 w 438212"/>
                    <a:gd name="connsiteY149" fmla="*/ 312992 h 490156"/>
                    <a:gd name="connsiteX150" fmla="*/ 20601 w 438212"/>
                    <a:gd name="connsiteY150" fmla="*/ 294989 h 490156"/>
                    <a:gd name="connsiteX151" fmla="*/ 30697 w 438212"/>
                    <a:gd name="connsiteY151" fmla="*/ 254699 h 490156"/>
                    <a:gd name="connsiteX152" fmla="*/ 33650 w 438212"/>
                    <a:gd name="connsiteY152" fmla="*/ 253175 h 490156"/>
                    <a:gd name="connsiteX153" fmla="*/ 36126 w 438212"/>
                    <a:gd name="connsiteY153" fmla="*/ 252032 h 490156"/>
                    <a:gd name="connsiteX154" fmla="*/ 35936 w 438212"/>
                    <a:gd name="connsiteY154" fmla="*/ 252222 h 490156"/>
                    <a:gd name="connsiteX155" fmla="*/ 281872 w 438212"/>
                    <a:gd name="connsiteY155" fmla="*/ 138875 h 490156"/>
                    <a:gd name="connsiteX156" fmla="*/ 267298 w 438212"/>
                    <a:gd name="connsiteY156" fmla="*/ 129826 h 490156"/>
                    <a:gd name="connsiteX157" fmla="*/ 263679 w 438212"/>
                    <a:gd name="connsiteY157" fmla="*/ 122492 h 490156"/>
                    <a:gd name="connsiteX158" fmla="*/ 273013 w 438212"/>
                    <a:gd name="connsiteY158" fmla="*/ 122492 h 490156"/>
                    <a:gd name="connsiteX159" fmla="*/ 284538 w 438212"/>
                    <a:gd name="connsiteY159" fmla="*/ 127254 h 490156"/>
                    <a:gd name="connsiteX160" fmla="*/ 290635 w 438212"/>
                    <a:gd name="connsiteY160" fmla="*/ 133350 h 490156"/>
                    <a:gd name="connsiteX161" fmla="*/ 287015 w 438212"/>
                    <a:gd name="connsiteY161" fmla="*/ 138875 h 490156"/>
                    <a:gd name="connsiteX162" fmla="*/ 281872 w 438212"/>
                    <a:gd name="connsiteY162" fmla="*/ 138875 h 490156"/>
                    <a:gd name="connsiteX163" fmla="*/ 55176 w 438212"/>
                    <a:gd name="connsiteY163" fmla="*/ 421386 h 490156"/>
                    <a:gd name="connsiteX164" fmla="*/ 54510 w 438212"/>
                    <a:gd name="connsiteY164" fmla="*/ 424625 h 490156"/>
                    <a:gd name="connsiteX165" fmla="*/ 54510 w 438212"/>
                    <a:gd name="connsiteY165" fmla="*/ 473583 h 490156"/>
                    <a:gd name="connsiteX166" fmla="*/ 45651 w 438212"/>
                    <a:gd name="connsiteY166" fmla="*/ 473583 h 490156"/>
                    <a:gd name="connsiteX167" fmla="*/ 38889 w 438212"/>
                    <a:gd name="connsiteY167" fmla="*/ 399574 h 490156"/>
                    <a:gd name="connsiteX168" fmla="*/ 41270 w 438212"/>
                    <a:gd name="connsiteY168" fmla="*/ 388715 h 490156"/>
                    <a:gd name="connsiteX169" fmla="*/ 59082 w 438212"/>
                    <a:gd name="connsiteY169" fmla="*/ 357569 h 490156"/>
                    <a:gd name="connsiteX170" fmla="*/ 63082 w 438212"/>
                    <a:gd name="connsiteY170" fmla="*/ 362522 h 490156"/>
                    <a:gd name="connsiteX171" fmla="*/ 66987 w 438212"/>
                    <a:gd name="connsiteY171" fmla="*/ 393859 h 490156"/>
                    <a:gd name="connsiteX172" fmla="*/ 55176 w 438212"/>
                    <a:gd name="connsiteY172" fmla="*/ 421386 h 490156"/>
                    <a:gd name="connsiteX173" fmla="*/ 283110 w 438212"/>
                    <a:gd name="connsiteY173" fmla="*/ 399193 h 490156"/>
                    <a:gd name="connsiteX174" fmla="*/ 283014 w 438212"/>
                    <a:gd name="connsiteY174" fmla="*/ 400050 h 490156"/>
                    <a:gd name="connsiteX175" fmla="*/ 283014 w 438212"/>
                    <a:gd name="connsiteY175" fmla="*/ 473488 h 490156"/>
                    <a:gd name="connsiteX176" fmla="*/ 266727 w 438212"/>
                    <a:gd name="connsiteY176" fmla="*/ 473488 h 490156"/>
                    <a:gd name="connsiteX177" fmla="*/ 266727 w 438212"/>
                    <a:gd name="connsiteY177" fmla="*/ 416338 h 490156"/>
                    <a:gd name="connsiteX178" fmla="*/ 266632 w 438212"/>
                    <a:gd name="connsiteY178" fmla="*/ 415290 h 490156"/>
                    <a:gd name="connsiteX179" fmla="*/ 259202 w 438212"/>
                    <a:gd name="connsiteY179" fmla="*/ 355759 h 490156"/>
                    <a:gd name="connsiteX180" fmla="*/ 277490 w 438212"/>
                    <a:gd name="connsiteY180" fmla="*/ 346615 h 490156"/>
                    <a:gd name="connsiteX181" fmla="*/ 289587 w 438212"/>
                    <a:gd name="connsiteY181" fmla="*/ 339947 h 490156"/>
                    <a:gd name="connsiteX182" fmla="*/ 283110 w 438212"/>
                    <a:gd name="connsiteY182" fmla="*/ 399193 h 490156"/>
                    <a:gd name="connsiteX183" fmla="*/ 348356 w 438212"/>
                    <a:gd name="connsiteY183" fmla="*/ 235649 h 490156"/>
                    <a:gd name="connsiteX184" fmla="*/ 326830 w 438212"/>
                    <a:gd name="connsiteY184" fmla="*/ 287560 h 490156"/>
                    <a:gd name="connsiteX185" fmla="*/ 326830 w 438212"/>
                    <a:gd name="connsiteY185" fmla="*/ 287560 h 490156"/>
                    <a:gd name="connsiteX186" fmla="*/ 313780 w 438212"/>
                    <a:gd name="connsiteY186" fmla="*/ 300609 h 490156"/>
                    <a:gd name="connsiteX187" fmla="*/ 294921 w 438212"/>
                    <a:gd name="connsiteY187" fmla="*/ 316897 h 490156"/>
                    <a:gd name="connsiteX188" fmla="*/ 294635 w 438212"/>
                    <a:gd name="connsiteY188" fmla="*/ 317087 h 490156"/>
                    <a:gd name="connsiteX189" fmla="*/ 270251 w 438212"/>
                    <a:gd name="connsiteY189" fmla="*/ 332042 h 490156"/>
                    <a:gd name="connsiteX190" fmla="*/ 246724 w 438212"/>
                    <a:gd name="connsiteY190" fmla="*/ 343757 h 490156"/>
                    <a:gd name="connsiteX191" fmla="*/ 242247 w 438212"/>
                    <a:gd name="connsiteY191" fmla="*/ 352044 h 490156"/>
                    <a:gd name="connsiteX192" fmla="*/ 250344 w 438212"/>
                    <a:gd name="connsiteY192" fmla="*/ 416814 h 490156"/>
                    <a:gd name="connsiteX193" fmla="*/ 250344 w 438212"/>
                    <a:gd name="connsiteY193" fmla="*/ 473488 h 490156"/>
                    <a:gd name="connsiteX194" fmla="*/ 234056 w 438212"/>
                    <a:gd name="connsiteY194" fmla="*/ 473488 h 490156"/>
                    <a:gd name="connsiteX195" fmla="*/ 234056 w 438212"/>
                    <a:gd name="connsiteY195" fmla="*/ 416338 h 490156"/>
                    <a:gd name="connsiteX196" fmla="*/ 233961 w 438212"/>
                    <a:gd name="connsiteY196" fmla="*/ 415004 h 490156"/>
                    <a:gd name="connsiteX197" fmla="*/ 225769 w 438212"/>
                    <a:gd name="connsiteY197" fmla="*/ 366046 h 490156"/>
                    <a:gd name="connsiteX198" fmla="*/ 217673 w 438212"/>
                    <a:gd name="connsiteY198" fmla="*/ 359188 h 490156"/>
                    <a:gd name="connsiteX199" fmla="*/ 182621 w 438212"/>
                    <a:gd name="connsiteY199" fmla="*/ 359188 h 490156"/>
                    <a:gd name="connsiteX200" fmla="*/ 159761 w 438212"/>
                    <a:gd name="connsiteY200" fmla="*/ 353854 h 490156"/>
                    <a:gd name="connsiteX201" fmla="*/ 140997 w 438212"/>
                    <a:gd name="connsiteY201" fmla="*/ 344424 h 490156"/>
                    <a:gd name="connsiteX202" fmla="*/ 135948 w 438212"/>
                    <a:gd name="connsiteY202" fmla="*/ 331375 h 490156"/>
                    <a:gd name="connsiteX203" fmla="*/ 135948 w 438212"/>
                    <a:gd name="connsiteY203" fmla="*/ 318421 h 490156"/>
                    <a:gd name="connsiteX204" fmla="*/ 127757 w 438212"/>
                    <a:gd name="connsiteY204" fmla="*/ 310229 h 490156"/>
                    <a:gd name="connsiteX205" fmla="*/ 119565 w 438212"/>
                    <a:gd name="connsiteY205" fmla="*/ 318421 h 490156"/>
                    <a:gd name="connsiteX206" fmla="*/ 119565 w 438212"/>
                    <a:gd name="connsiteY206" fmla="*/ 331375 h 490156"/>
                    <a:gd name="connsiteX207" fmla="*/ 124995 w 438212"/>
                    <a:gd name="connsiteY207" fmla="*/ 350425 h 490156"/>
                    <a:gd name="connsiteX208" fmla="*/ 105659 w 438212"/>
                    <a:gd name="connsiteY208" fmla="*/ 369760 h 490156"/>
                    <a:gd name="connsiteX209" fmla="*/ 103278 w 438212"/>
                    <a:gd name="connsiteY209" fmla="*/ 375571 h 490156"/>
                    <a:gd name="connsiteX210" fmla="*/ 103278 w 438212"/>
                    <a:gd name="connsiteY210" fmla="*/ 408242 h 490156"/>
                    <a:gd name="connsiteX211" fmla="*/ 103563 w 438212"/>
                    <a:gd name="connsiteY211" fmla="*/ 410528 h 490156"/>
                    <a:gd name="connsiteX212" fmla="*/ 119565 w 438212"/>
                    <a:gd name="connsiteY212" fmla="*/ 466535 h 490156"/>
                    <a:gd name="connsiteX213" fmla="*/ 119565 w 438212"/>
                    <a:gd name="connsiteY213" fmla="*/ 473583 h 490156"/>
                    <a:gd name="connsiteX214" fmla="*/ 108897 w 438212"/>
                    <a:gd name="connsiteY214" fmla="*/ 473583 h 490156"/>
                    <a:gd name="connsiteX215" fmla="*/ 87466 w 438212"/>
                    <a:gd name="connsiteY215" fmla="*/ 423482 h 490156"/>
                    <a:gd name="connsiteX216" fmla="*/ 86895 w 438212"/>
                    <a:gd name="connsiteY216" fmla="*/ 421291 h 490156"/>
                    <a:gd name="connsiteX217" fmla="*/ 83561 w 438212"/>
                    <a:gd name="connsiteY217" fmla="*/ 394240 h 490156"/>
                    <a:gd name="connsiteX218" fmla="*/ 83561 w 438212"/>
                    <a:gd name="connsiteY218" fmla="*/ 394145 h 490156"/>
                    <a:gd name="connsiteX219" fmla="*/ 79084 w 438212"/>
                    <a:gd name="connsiteY219" fmla="*/ 358235 h 490156"/>
                    <a:gd name="connsiteX220" fmla="*/ 77370 w 438212"/>
                    <a:gd name="connsiteY220" fmla="*/ 354140 h 490156"/>
                    <a:gd name="connsiteX221" fmla="*/ 59939 w 438212"/>
                    <a:gd name="connsiteY221" fmla="*/ 332423 h 490156"/>
                    <a:gd name="connsiteX222" fmla="*/ 46509 w 438212"/>
                    <a:gd name="connsiteY222" fmla="*/ 294037 h 490156"/>
                    <a:gd name="connsiteX223" fmla="*/ 46509 w 438212"/>
                    <a:gd name="connsiteY223" fmla="*/ 282035 h 490156"/>
                    <a:gd name="connsiteX224" fmla="*/ 108040 w 438212"/>
                    <a:gd name="connsiteY224" fmla="*/ 220504 h 490156"/>
                    <a:gd name="connsiteX225" fmla="*/ 176334 w 438212"/>
                    <a:gd name="connsiteY225" fmla="*/ 220504 h 490156"/>
                    <a:gd name="connsiteX226" fmla="*/ 196337 w 438212"/>
                    <a:gd name="connsiteY226" fmla="*/ 217265 h 490156"/>
                    <a:gd name="connsiteX227" fmla="*/ 202242 w 438212"/>
                    <a:gd name="connsiteY227" fmla="*/ 215265 h 490156"/>
                    <a:gd name="connsiteX228" fmla="*/ 220340 w 438212"/>
                    <a:gd name="connsiteY228" fmla="*/ 212312 h 490156"/>
                    <a:gd name="connsiteX229" fmla="*/ 249201 w 438212"/>
                    <a:gd name="connsiteY229" fmla="*/ 212312 h 490156"/>
                    <a:gd name="connsiteX230" fmla="*/ 271204 w 438212"/>
                    <a:gd name="connsiteY230" fmla="*/ 204978 h 490156"/>
                    <a:gd name="connsiteX231" fmla="*/ 288444 w 438212"/>
                    <a:gd name="connsiteY231" fmla="*/ 192024 h 490156"/>
                    <a:gd name="connsiteX232" fmla="*/ 300350 w 438212"/>
                    <a:gd name="connsiteY232" fmla="*/ 215932 h 490156"/>
                    <a:gd name="connsiteX233" fmla="*/ 307684 w 438212"/>
                    <a:gd name="connsiteY233" fmla="*/ 220409 h 490156"/>
                    <a:gd name="connsiteX234" fmla="*/ 340355 w 438212"/>
                    <a:gd name="connsiteY234" fmla="*/ 220409 h 490156"/>
                    <a:gd name="connsiteX235" fmla="*/ 347689 w 438212"/>
                    <a:gd name="connsiteY235" fmla="*/ 215932 h 490156"/>
                    <a:gd name="connsiteX236" fmla="*/ 348547 w 438212"/>
                    <a:gd name="connsiteY236" fmla="*/ 214217 h 490156"/>
                    <a:gd name="connsiteX237" fmla="*/ 348547 w 438212"/>
                    <a:gd name="connsiteY237" fmla="*/ 235649 h 490156"/>
                    <a:gd name="connsiteX238" fmla="*/ 348356 w 438212"/>
                    <a:gd name="connsiteY238" fmla="*/ 177737 h 490156"/>
                    <a:gd name="connsiteX239" fmla="*/ 335116 w 438212"/>
                    <a:gd name="connsiteY239" fmla="*/ 204121 h 490156"/>
                    <a:gd name="connsiteX240" fmla="*/ 312542 w 438212"/>
                    <a:gd name="connsiteY240" fmla="*/ 204121 h 490156"/>
                    <a:gd name="connsiteX241" fmla="*/ 299398 w 438212"/>
                    <a:gd name="connsiteY241" fmla="*/ 177737 h 490156"/>
                    <a:gd name="connsiteX242" fmla="*/ 299398 w 438212"/>
                    <a:gd name="connsiteY242" fmla="*/ 149447 h 490156"/>
                    <a:gd name="connsiteX243" fmla="*/ 306160 w 438212"/>
                    <a:gd name="connsiteY243" fmla="*/ 139351 h 490156"/>
                    <a:gd name="connsiteX244" fmla="*/ 306160 w 438212"/>
                    <a:gd name="connsiteY244" fmla="*/ 139351 h 490156"/>
                    <a:gd name="connsiteX245" fmla="*/ 311875 w 438212"/>
                    <a:gd name="connsiteY245" fmla="*/ 130683 h 490156"/>
                    <a:gd name="connsiteX246" fmla="*/ 335783 w 438212"/>
                    <a:gd name="connsiteY246" fmla="*/ 130683 h 490156"/>
                    <a:gd name="connsiteX247" fmla="*/ 341498 w 438212"/>
                    <a:gd name="connsiteY247" fmla="*/ 139351 h 490156"/>
                    <a:gd name="connsiteX248" fmla="*/ 341498 w 438212"/>
                    <a:gd name="connsiteY248" fmla="*/ 139351 h 490156"/>
                    <a:gd name="connsiteX249" fmla="*/ 348261 w 438212"/>
                    <a:gd name="connsiteY249" fmla="*/ 149447 h 490156"/>
                    <a:gd name="connsiteX250" fmla="*/ 348261 w 438212"/>
                    <a:gd name="connsiteY250" fmla="*/ 177737 h 490156"/>
                    <a:gd name="connsiteX251" fmla="*/ 374835 w 438212"/>
                    <a:gd name="connsiteY251" fmla="*/ 122492 h 490156"/>
                    <a:gd name="connsiteX252" fmla="*/ 384170 w 438212"/>
                    <a:gd name="connsiteY252" fmla="*/ 122492 h 490156"/>
                    <a:gd name="connsiteX253" fmla="*/ 380551 w 438212"/>
                    <a:gd name="connsiteY253" fmla="*/ 129826 h 490156"/>
                    <a:gd name="connsiteX254" fmla="*/ 365977 w 438212"/>
                    <a:gd name="connsiteY254" fmla="*/ 138875 h 490156"/>
                    <a:gd name="connsiteX255" fmla="*/ 361024 w 438212"/>
                    <a:gd name="connsiteY255" fmla="*/ 138875 h 490156"/>
                    <a:gd name="connsiteX256" fmla="*/ 357405 w 438212"/>
                    <a:gd name="connsiteY256" fmla="*/ 133350 h 490156"/>
                    <a:gd name="connsiteX257" fmla="*/ 363501 w 438212"/>
                    <a:gd name="connsiteY257" fmla="*/ 127254 h 490156"/>
                    <a:gd name="connsiteX258" fmla="*/ 374835 w 438212"/>
                    <a:gd name="connsiteY258" fmla="*/ 122492 h 490156"/>
                    <a:gd name="connsiteX259" fmla="*/ 225960 w 438212"/>
                    <a:gd name="connsiteY259" fmla="*/ 261271 h 490156"/>
                    <a:gd name="connsiteX260" fmla="*/ 217768 w 438212"/>
                    <a:gd name="connsiteY260" fmla="*/ 261271 h 490156"/>
                    <a:gd name="connsiteX261" fmla="*/ 209577 w 438212"/>
                    <a:gd name="connsiteY261" fmla="*/ 269462 h 490156"/>
                    <a:gd name="connsiteX262" fmla="*/ 217768 w 438212"/>
                    <a:gd name="connsiteY262" fmla="*/ 277654 h 490156"/>
                    <a:gd name="connsiteX263" fmla="*/ 225960 w 438212"/>
                    <a:gd name="connsiteY263" fmla="*/ 277654 h 490156"/>
                    <a:gd name="connsiteX264" fmla="*/ 234151 w 438212"/>
                    <a:gd name="connsiteY264" fmla="*/ 269462 h 490156"/>
                    <a:gd name="connsiteX265" fmla="*/ 225960 w 438212"/>
                    <a:gd name="connsiteY265" fmla="*/ 261271 h 490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</a:cxnLst>
                  <a:rect l="l" t="t" r="r" b="b"/>
                  <a:pathLst>
                    <a:path w="438212" h="490156">
                      <a:moveTo>
                        <a:pt x="176906" y="261271"/>
                      </a:moveTo>
                      <a:lnTo>
                        <a:pt x="168715" y="261271"/>
                      </a:lnTo>
                      <a:cubicBezTo>
                        <a:pt x="164238" y="261271"/>
                        <a:pt x="160523" y="264890"/>
                        <a:pt x="160523" y="269462"/>
                      </a:cubicBezTo>
                      <a:cubicBezTo>
                        <a:pt x="160523" y="274034"/>
                        <a:pt x="164238" y="277654"/>
                        <a:pt x="168810" y="277654"/>
                      </a:cubicBezTo>
                      <a:lnTo>
                        <a:pt x="177001" y="277654"/>
                      </a:lnTo>
                      <a:cubicBezTo>
                        <a:pt x="181478" y="277654"/>
                        <a:pt x="185193" y="274034"/>
                        <a:pt x="185193" y="269462"/>
                      </a:cubicBezTo>
                      <a:cubicBezTo>
                        <a:pt x="185193" y="264890"/>
                        <a:pt x="181478" y="261271"/>
                        <a:pt x="176906" y="261271"/>
                      </a:cubicBezTo>
                      <a:close/>
                      <a:moveTo>
                        <a:pt x="266727" y="253175"/>
                      </a:moveTo>
                      <a:lnTo>
                        <a:pt x="258535" y="253175"/>
                      </a:lnTo>
                      <a:cubicBezTo>
                        <a:pt x="254059" y="253175"/>
                        <a:pt x="250344" y="256794"/>
                        <a:pt x="250344" y="261366"/>
                      </a:cubicBezTo>
                      <a:cubicBezTo>
                        <a:pt x="250344" y="265938"/>
                        <a:pt x="253963" y="269558"/>
                        <a:pt x="258535" y="269558"/>
                      </a:cubicBezTo>
                      <a:lnTo>
                        <a:pt x="266727" y="269558"/>
                      </a:lnTo>
                      <a:cubicBezTo>
                        <a:pt x="271204" y="269558"/>
                        <a:pt x="274918" y="265938"/>
                        <a:pt x="274918" y="261366"/>
                      </a:cubicBezTo>
                      <a:cubicBezTo>
                        <a:pt x="274918" y="256794"/>
                        <a:pt x="271299" y="253175"/>
                        <a:pt x="266727" y="253175"/>
                      </a:cubicBezTo>
                      <a:close/>
                      <a:moveTo>
                        <a:pt x="201480" y="236792"/>
                      </a:moveTo>
                      <a:lnTo>
                        <a:pt x="193289" y="236792"/>
                      </a:lnTo>
                      <a:cubicBezTo>
                        <a:pt x="188812" y="236792"/>
                        <a:pt x="185097" y="240411"/>
                        <a:pt x="185097" y="244983"/>
                      </a:cubicBezTo>
                      <a:cubicBezTo>
                        <a:pt x="185097" y="249460"/>
                        <a:pt x="188717" y="253175"/>
                        <a:pt x="193289" y="253175"/>
                      </a:cubicBezTo>
                      <a:lnTo>
                        <a:pt x="201480" y="253175"/>
                      </a:lnTo>
                      <a:cubicBezTo>
                        <a:pt x="205957" y="253175"/>
                        <a:pt x="209672" y="249555"/>
                        <a:pt x="209672" y="244983"/>
                      </a:cubicBezTo>
                      <a:cubicBezTo>
                        <a:pt x="209577" y="240411"/>
                        <a:pt x="205957" y="236792"/>
                        <a:pt x="201480" y="236792"/>
                      </a:cubicBezTo>
                      <a:close/>
                      <a:moveTo>
                        <a:pt x="242247" y="228600"/>
                      </a:moveTo>
                      <a:lnTo>
                        <a:pt x="234056" y="228600"/>
                      </a:lnTo>
                      <a:cubicBezTo>
                        <a:pt x="229579" y="228600"/>
                        <a:pt x="225865" y="232220"/>
                        <a:pt x="225865" y="236792"/>
                      </a:cubicBezTo>
                      <a:cubicBezTo>
                        <a:pt x="225865" y="241364"/>
                        <a:pt x="229484" y="244983"/>
                        <a:pt x="234056" y="244983"/>
                      </a:cubicBezTo>
                      <a:lnTo>
                        <a:pt x="242247" y="244983"/>
                      </a:lnTo>
                      <a:cubicBezTo>
                        <a:pt x="246724" y="244983"/>
                        <a:pt x="250439" y="241364"/>
                        <a:pt x="250439" y="236792"/>
                      </a:cubicBezTo>
                      <a:cubicBezTo>
                        <a:pt x="250439" y="232220"/>
                        <a:pt x="246724" y="228600"/>
                        <a:pt x="242247" y="228600"/>
                      </a:cubicBezTo>
                      <a:close/>
                      <a:moveTo>
                        <a:pt x="434557" y="17717"/>
                      </a:moveTo>
                      <a:cubicBezTo>
                        <a:pt x="430747" y="15240"/>
                        <a:pt x="425699" y="16288"/>
                        <a:pt x="423223" y="20003"/>
                      </a:cubicBezTo>
                      <a:lnTo>
                        <a:pt x="416936" y="29432"/>
                      </a:lnTo>
                      <a:cubicBezTo>
                        <a:pt x="412935" y="35433"/>
                        <a:pt x="408173" y="40862"/>
                        <a:pt x="402839" y="45530"/>
                      </a:cubicBezTo>
                      <a:cubicBezTo>
                        <a:pt x="404649" y="37910"/>
                        <a:pt x="405506" y="30194"/>
                        <a:pt x="405506" y="22384"/>
                      </a:cubicBezTo>
                      <a:lnTo>
                        <a:pt x="405506" y="8192"/>
                      </a:lnTo>
                      <a:cubicBezTo>
                        <a:pt x="405506" y="3715"/>
                        <a:pt x="401886" y="0"/>
                        <a:pt x="397314" y="0"/>
                      </a:cubicBezTo>
                      <a:cubicBezTo>
                        <a:pt x="392838" y="0"/>
                        <a:pt x="389123" y="3620"/>
                        <a:pt x="389123" y="8192"/>
                      </a:cubicBezTo>
                      <a:lnTo>
                        <a:pt x="389123" y="22384"/>
                      </a:lnTo>
                      <a:cubicBezTo>
                        <a:pt x="389123" y="42863"/>
                        <a:pt x="381693" y="62579"/>
                        <a:pt x="368263" y="78010"/>
                      </a:cubicBezTo>
                      <a:lnTo>
                        <a:pt x="348356" y="100775"/>
                      </a:lnTo>
                      <a:cubicBezTo>
                        <a:pt x="348547" y="89535"/>
                        <a:pt x="352071" y="78581"/>
                        <a:pt x="358262" y="69247"/>
                      </a:cubicBezTo>
                      <a:lnTo>
                        <a:pt x="363310" y="61722"/>
                      </a:lnTo>
                      <a:cubicBezTo>
                        <a:pt x="365787" y="58007"/>
                        <a:pt x="364834" y="52864"/>
                        <a:pt x="361119" y="50387"/>
                      </a:cubicBezTo>
                      <a:cubicBezTo>
                        <a:pt x="357405" y="47911"/>
                        <a:pt x="352261" y="48863"/>
                        <a:pt x="349785" y="52578"/>
                      </a:cubicBezTo>
                      <a:cubicBezTo>
                        <a:pt x="349785" y="52578"/>
                        <a:pt x="349785" y="52578"/>
                        <a:pt x="349785" y="52673"/>
                      </a:cubicBezTo>
                      <a:lnTo>
                        <a:pt x="344736" y="60198"/>
                      </a:lnTo>
                      <a:cubicBezTo>
                        <a:pt x="336450" y="72581"/>
                        <a:pt x="332068" y="87154"/>
                        <a:pt x="332068" y="102013"/>
                      </a:cubicBezTo>
                      <a:lnTo>
                        <a:pt x="332068" y="114300"/>
                      </a:lnTo>
                      <a:lnTo>
                        <a:pt x="315781" y="114300"/>
                      </a:lnTo>
                      <a:lnTo>
                        <a:pt x="315781" y="102013"/>
                      </a:lnTo>
                      <a:cubicBezTo>
                        <a:pt x="315781" y="87154"/>
                        <a:pt x="311399" y="72581"/>
                        <a:pt x="303112" y="60198"/>
                      </a:cubicBezTo>
                      <a:lnTo>
                        <a:pt x="298064" y="52673"/>
                      </a:lnTo>
                      <a:cubicBezTo>
                        <a:pt x="295587" y="48863"/>
                        <a:pt x="290539" y="47911"/>
                        <a:pt x="286729" y="50387"/>
                      </a:cubicBezTo>
                      <a:cubicBezTo>
                        <a:pt x="282919" y="52864"/>
                        <a:pt x="281967" y="57912"/>
                        <a:pt x="284443" y="61722"/>
                      </a:cubicBezTo>
                      <a:cubicBezTo>
                        <a:pt x="284443" y="61722"/>
                        <a:pt x="284443" y="61722"/>
                        <a:pt x="284443" y="61817"/>
                      </a:cubicBezTo>
                      <a:lnTo>
                        <a:pt x="289491" y="69342"/>
                      </a:lnTo>
                      <a:cubicBezTo>
                        <a:pt x="295683" y="78677"/>
                        <a:pt x="299207" y="89630"/>
                        <a:pt x="299398" y="100870"/>
                      </a:cubicBezTo>
                      <a:lnTo>
                        <a:pt x="279490" y="78105"/>
                      </a:lnTo>
                      <a:cubicBezTo>
                        <a:pt x="266060" y="62675"/>
                        <a:pt x="258631" y="42958"/>
                        <a:pt x="258631" y="22479"/>
                      </a:cubicBezTo>
                      <a:lnTo>
                        <a:pt x="258631" y="8192"/>
                      </a:lnTo>
                      <a:cubicBezTo>
                        <a:pt x="258631" y="3715"/>
                        <a:pt x="255011" y="0"/>
                        <a:pt x="250439" y="0"/>
                      </a:cubicBezTo>
                      <a:cubicBezTo>
                        <a:pt x="245867" y="95"/>
                        <a:pt x="242247" y="3715"/>
                        <a:pt x="242247" y="8192"/>
                      </a:cubicBezTo>
                      <a:lnTo>
                        <a:pt x="242247" y="22384"/>
                      </a:lnTo>
                      <a:cubicBezTo>
                        <a:pt x="242247" y="30194"/>
                        <a:pt x="243200" y="37910"/>
                        <a:pt x="244915" y="45530"/>
                      </a:cubicBezTo>
                      <a:cubicBezTo>
                        <a:pt x="239485" y="40767"/>
                        <a:pt x="234723" y="35338"/>
                        <a:pt x="230817" y="29432"/>
                      </a:cubicBezTo>
                      <a:lnTo>
                        <a:pt x="224531" y="20003"/>
                      </a:lnTo>
                      <a:cubicBezTo>
                        <a:pt x="222054" y="16193"/>
                        <a:pt x="217006" y="15240"/>
                        <a:pt x="213196" y="17717"/>
                      </a:cubicBezTo>
                      <a:cubicBezTo>
                        <a:pt x="209386" y="20193"/>
                        <a:pt x="208434" y="25241"/>
                        <a:pt x="210910" y="29051"/>
                      </a:cubicBezTo>
                      <a:cubicBezTo>
                        <a:pt x="210910" y="29051"/>
                        <a:pt x="210910" y="29147"/>
                        <a:pt x="211005" y="29147"/>
                      </a:cubicBezTo>
                      <a:lnTo>
                        <a:pt x="217292" y="38576"/>
                      </a:lnTo>
                      <a:cubicBezTo>
                        <a:pt x="224531" y="49435"/>
                        <a:pt x="233866" y="58769"/>
                        <a:pt x="244724" y="66008"/>
                      </a:cubicBezTo>
                      <a:lnTo>
                        <a:pt x="254154" y="72295"/>
                      </a:lnTo>
                      <a:cubicBezTo>
                        <a:pt x="254725" y="72676"/>
                        <a:pt x="255392" y="72962"/>
                        <a:pt x="256059" y="73247"/>
                      </a:cubicBezTo>
                      <a:cubicBezTo>
                        <a:pt x="259297" y="78867"/>
                        <a:pt x="263107" y="84106"/>
                        <a:pt x="267298" y="88964"/>
                      </a:cubicBezTo>
                      <a:lnTo>
                        <a:pt x="284348" y="108395"/>
                      </a:lnTo>
                      <a:cubicBezTo>
                        <a:pt x="280633" y="106871"/>
                        <a:pt x="276823" y="106204"/>
                        <a:pt x="272918" y="106204"/>
                      </a:cubicBezTo>
                      <a:lnTo>
                        <a:pt x="250439" y="106204"/>
                      </a:lnTo>
                      <a:cubicBezTo>
                        <a:pt x="245867" y="106204"/>
                        <a:pt x="242247" y="109823"/>
                        <a:pt x="242247" y="114395"/>
                      </a:cubicBezTo>
                      <a:cubicBezTo>
                        <a:pt x="242247" y="115634"/>
                        <a:pt x="242533" y="116872"/>
                        <a:pt x="243105" y="118015"/>
                      </a:cubicBezTo>
                      <a:lnTo>
                        <a:pt x="252630" y="137160"/>
                      </a:lnTo>
                      <a:cubicBezTo>
                        <a:pt x="258154" y="148304"/>
                        <a:pt x="269489" y="155258"/>
                        <a:pt x="281872" y="155258"/>
                      </a:cubicBezTo>
                      <a:lnTo>
                        <a:pt x="283110" y="155258"/>
                      </a:lnTo>
                      <a:lnTo>
                        <a:pt x="283110" y="175641"/>
                      </a:lnTo>
                      <a:lnTo>
                        <a:pt x="261297" y="191929"/>
                      </a:lnTo>
                      <a:cubicBezTo>
                        <a:pt x="257773" y="194596"/>
                        <a:pt x="253487" y="196025"/>
                        <a:pt x="249010" y="196025"/>
                      </a:cubicBezTo>
                      <a:lnTo>
                        <a:pt x="220149" y="196025"/>
                      </a:lnTo>
                      <a:cubicBezTo>
                        <a:pt x="212244" y="196025"/>
                        <a:pt x="204433" y="197263"/>
                        <a:pt x="196908" y="199835"/>
                      </a:cubicBezTo>
                      <a:lnTo>
                        <a:pt x="191003" y="201835"/>
                      </a:lnTo>
                      <a:cubicBezTo>
                        <a:pt x="186241" y="203454"/>
                        <a:pt x="181192" y="204216"/>
                        <a:pt x="176144" y="204216"/>
                      </a:cubicBezTo>
                      <a:lnTo>
                        <a:pt x="107850" y="204216"/>
                      </a:lnTo>
                      <a:cubicBezTo>
                        <a:pt x="87752" y="204121"/>
                        <a:pt x="68416" y="211931"/>
                        <a:pt x="53938" y="225933"/>
                      </a:cubicBezTo>
                      <a:lnTo>
                        <a:pt x="26792" y="238316"/>
                      </a:lnTo>
                      <a:cubicBezTo>
                        <a:pt x="3837" y="248603"/>
                        <a:pt x="-6355" y="275749"/>
                        <a:pt x="4122" y="298704"/>
                      </a:cubicBezTo>
                      <a:cubicBezTo>
                        <a:pt x="4884" y="300323"/>
                        <a:pt x="5646" y="301847"/>
                        <a:pt x="6504" y="303276"/>
                      </a:cubicBezTo>
                      <a:lnTo>
                        <a:pt x="22982" y="330803"/>
                      </a:lnTo>
                      <a:cubicBezTo>
                        <a:pt x="25268" y="334709"/>
                        <a:pt x="30316" y="335947"/>
                        <a:pt x="34221" y="333566"/>
                      </a:cubicBezTo>
                      <a:cubicBezTo>
                        <a:pt x="34793" y="333185"/>
                        <a:pt x="35364" y="332804"/>
                        <a:pt x="35841" y="332327"/>
                      </a:cubicBezTo>
                      <a:cubicBezTo>
                        <a:pt x="36793" y="331375"/>
                        <a:pt x="37746" y="330422"/>
                        <a:pt x="38603" y="329470"/>
                      </a:cubicBezTo>
                      <a:cubicBezTo>
                        <a:pt x="40984" y="334137"/>
                        <a:pt x="43842" y="338519"/>
                        <a:pt x="47080" y="342614"/>
                      </a:cubicBezTo>
                      <a:lnTo>
                        <a:pt x="48033" y="343853"/>
                      </a:lnTo>
                      <a:lnTo>
                        <a:pt x="27078" y="380619"/>
                      </a:lnTo>
                      <a:cubicBezTo>
                        <a:pt x="23553" y="386810"/>
                        <a:pt x="22029" y="393859"/>
                        <a:pt x="22601" y="401003"/>
                      </a:cubicBezTo>
                      <a:lnTo>
                        <a:pt x="30030" y="482441"/>
                      </a:lnTo>
                      <a:cubicBezTo>
                        <a:pt x="30411" y="486632"/>
                        <a:pt x="33936" y="489871"/>
                        <a:pt x="38127" y="489871"/>
                      </a:cubicBezTo>
                      <a:lnTo>
                        <a:pt x="62606" y="489871"/>
                      </a:lnTo>
                      <a:cubicBezTo>
                        <a:pt x="67083" y="489871"/>
                        <a:pt x="70797" y="486251"/>
                        <a:pt x="70797" y="481679"/>
                      </a:cubicBezTo>
                      <a:lnTo>
                        <a:pt x="70797" y="426244"/>
                      </a:lnTo>
                      <a:lnTo>
                        <a:pt x="70988" y="425768"/>
                      </a:lnTo>
                      <a:cubicBezTo>
                        <a:pt x="71274" y="427196"/>
                        <a:pt x="71750" y="428625"/>
                        <a:pt x="72321" y="429959"/>
                      </a:cubicBezTo>
                      <a:lnTo>
                        <a:pt x="95943" y="485013"/>
                      </a:lnTo>
                      <a:cubicBezTo>
                        <a:pt x="97277" y="488061"/>
                        <a:pt x="100230" y="489966"/>
                        <a:pt x="103468" y="489966"/>
                      </a:cubicBezTo>
                      <a:lnTo>
                        <a:pt x="127947" y="489966"/>
                      </a:lnTo>
                      <a:cubicBezTo>
                        <a:pt x="132424" y="489966"/>
                        <a:pt x="136139" y="486347"/>
                        <a:pt x="136139" y="481775"/>
                      </a:cubicBezTo>
                      <a:lnTo>
                        <a:pt x="136139" y="465487"/>
                      </a:lnTo>
                      <a:cubicBezTo>
                        <a:pt x="136139" y="464725"/>
                        <a:pt x="136044" y="463963"/>
                        <a:pt x="135853" y="463201"/>
                      </a:cubicBezTo>
                      <a:lnTo>
                        <a:pt x="119851" y="407194"/>
                      </a:lnTo>
                      <a:lnTo>
                        <a:pt x="119851" y="379095"/>
                      </a:lnTo>
                      <a:lnTo>
                        <a:pt x="137758" y="361188"/>
                      </a:lnTo>
                      <a:lnTo>
                        <a:pt x="152617" y="368618"/>
                      </a:lnTo>
                      <a:cubicBezTo>
                        <a:pt x="161952" y="373285"/>
                        <a:pt x="172239" y="375666"/>
                        <a:pt x="182716" y="375761"/>
                      </a:cubicBezTo>
                      <a:lnTo>
                        <a:pt x="210815" y="375761"/>
                      </a:lnTo>
                      <a:lnTo>
                        <a:pt x="217768" y="417290"/>
                      </a:lnTo>
                      <a:lnTo>
                        <a:pt x="217768" y="481965"/>
                      </a:lnTo>
                      <a:cubicBezTo>
                        <a:pt x="217768" y="486442"/>
                        <a:pt x="221388" y="490157"/>
                        <a:pt x="225960" y="490157"/>
                      </a:cubicBezTo>
                      <a:lnTo>
                        <a:pt x="291301" y="490157"/>
                      </a:lnTo>
                      <a:cubicBezTo>
                        <a:pt x="295778" y="490157"/>
                        <a:pt x="299493" y="486537"/>
                        <a:pt x="299493" y="481965"/>
                      </a:cubicBezTo>
                      <a:lnTo>
                        <a:pt x="299493" y="400526"/>
                      </a:lnTo>
                      <a:lnTo>
                        <a:pt x="307589" y="327946"/>
                      </a:lnTo>
                      <a:cubicBezTo>
                        <a:pt x="313876" y="323088"/>
                        <a:pt x="319876" y="317849"/>
                        <a:pt x="325401" y="312325"/>
                      </a:cubicBezTo>
                      <a:lnTo>
                        <a:pt x="338450" y="299276"/>
                      </a:lnTo>
                      <a:cubicBezTo>
                        <a:pt x="355309" y="282512"/>
                        <a:pt x="364834" y="259652"/>
                        <a:pt x="364739" y="235744"/>
                      </a:cubicBezTo>
                      <a:lnTo>
                        <a:pt x="364739" y="155258"/>
                      </a:lnTo>
                      <a:lnTo>
                        <a:pt x="365977" y="155258"/>
                      </a:lnTo>
                      <a:cubicBezTo>
                        <a:pt x="378360" y="155258"/>
                        <a:pt x="389694" y="148304"/>
                        <a:pt x="395219" y="137160"/>
                      </a:cubicBezTo>
                      <a:lnTo>
                        <a:pt x="404744" y="118015"/>
                      </a:lnTo>
                      <a:cubicBezTo>
                        <a:pt x="406744" y="114014"/>
                        <a:pt x="405125" y="109061"/>
                        <a:pt x="401125" y="107061"/>
                      </a:cubicBezTo>
                      <a:cubicBezTo>
                        <a:pt x="399886" y="106490"/>
                        <a:pt x="398648" y="106204"/>
                        <a:pt x="397314" y="106204"/>
                      </a:cubicBezTo>
                      <a:lnTo>
                        <a:pt x="374835" y="106204"/>
                      </a:lnTo>
                      <a:cubicBezTo>
                        <a:pt x="371026" y="106204"/>
                        <a:pt x="367120" y="106871"/>
                        <a:pt x="363596" y="108204"/>
                      </a:cubicBezTo>
                      <a:lnTo>
                        <a:pt x="380646" y="88773"/>
                      </a:lnTo>
                      <a:cubicBezTo>
                        <a:pt x="384932" y="83915"/>
                        <a:pt x="388647" y="78677"/>
                        <a:pt x="391885" y="73057"/>
                      </a:cubicBezTo>
                      <a:cubicBezTo>
                        <a:pt x="392552" y="72866"/>
                        <a:pt x="393219" y="72485"/>
                        <a:pt x="393790" y="72104"/>
                      </a:cubicBezTo>
                      <a:lnTo>
                        <a:pt x="403220" y="65818"/>
                      </a:lnTo>
                      <a:cubicBezTo>
                        <a:pt x="414079" y="58579"/>
                        <a:pt x="423413" y="49244"/>
                        <a:pt x="430652" y="38386"/>
                      </a:cubicBezTo>
                      <a:lnTo>
                        <a:pt x="436938" y="28956"/>
                      </a:lnTo>
                      <a:cubicBezTo>
                        <a:pt x="439320" y="25337"/>
                        <a:pt x="438272" y="20288"/>
                        <a:pt x="434557" y="17717"/>
                      </a:cubicBezTo>
                      <a:close/>
                      <a:moveTo>
                        <a:pt x="35936" y="252222"/>
                      </a:moveTo>
                      <a:cubicBezTo>
                        <a:pt x="32031" y="261652"/>
                        <a:pt x="30030" y="271748"/>
                        <a:pt x="30030" y="282035"/>
                      </a:cubicBezTo>
                      <a:lnTo>
                        <a:pt x="30030" y="294037"/>
                      </a:lnTo>
                      <a:cubicBezTo>
                        <a:pt x="30030" y="300038"/>
                        <a:pt x="30697" y="306038"/>
                        <a:pt x="32126" y="311944"/>
                      </a:cubicBezTo>
                      <a:cubicBezTo>
                        <a:pt x="31840" y="312325"/>
                        <a:pt x="31650" y="312610"/>
                        <a:pt x="31364" y="312992"/>
                      </a:cubicBezTo>
                      <a:lnTo>
                        <a:pt x="20601" y="294989"/>
                      </a:lnTo>
                      <a:cubicBezTo>
                        <a:pt x="12219" y="281083"/>
                        <a:pt x="16791" y="263081"/>
                        <a:pt x="30697" y="254699"/>
                      </a:cubicBezTo>
                      <a:cubicBezTo>
                        <a:pt x="31650" y="254127"/>
                        <a:pt x="32602" y="253651"/>
                        <a:pt x="33650" y="253175"/>
                      </a:cubicBezTo>
                      <a:lnTo>
                        <a:pt x="36126" y="252032"/>
                      </a:lnTo>
                      <a:cubicBezTo>
                        <a:pt x="36031" y="252032"/>
                        <a:pt x="35936" y="252127"/>
                        <a:pt x="35936" y="252222"/>
                      </a:cubicBezTo>
                      <a:close/>
                      <a:moveTo>
                        <a:pt x="281872" y="138875"/>
                      </a:moveTo>
                      <a:cubicBezTo>
                        <a:pt x="275680" y="138875"/>
                        <a:pt x="270060" y="135350"/>
                        <a:pt x="267298" y="129826"/>
                      </a:cubicBezTo>
                      <a:lnTo>
                        <a:pt x="263679" y="122492"/>
                      </a:lnTo>
                      <a:lnTo>
                        <a:pt x="273013" y="122492"/>
                      </a:lnTo>
                      <a:cubicBezTo>
                        <a:pt x="277300" y="122492"/>
                        <a:pt x="281490" y="124206"/>
                        <a:pt x="284538" y="127254"/>
                      </a:cubicBezTo>
                      <a:lnTo>
                        <a:pt x="290635" y="133350"/>
                      </a:lnTo>
                      <a:lnTo>
                        <a:pt x="287015" y="138875"/>
                      </a:lnTo>
                      <a:lnTo>
                        <a:pt x="281872" y="138875"/>
                      </a:lnTo>
                      <a:close/>
                      <a:moveTo>
                        <a:pt x="55176" y="421386"/>
                      </a:moveTo>
                      <a:cubicBezTo>
                        <a:pt x="54700" y="422434"/>
                        <a:pt x="54510" y="423482"/>
                        <a:pt x="54510" y="424625"/>
                      </a:cubicBezTo>
                      <a:lnTo>
                        <a:pt x="54510" y="473583"/>
                      </a:lnTo>
                      <a:lnTo>
                        <a:pt x="45651" y="473583"/>
                      </a:lnTo>
                      <a:lnTo>
                        <a:pt x="38889" y="399574"/>
                      </a:lnTo>
                      <a:cubicBezTo>
                        <a:pt x="38508" y="395764"/>
                        <a:pt x="39365" y="391954"/>
                        <a:pt x="41270" y="388715"/>
                      </a:cubicBezTo>
                      <a:lnTo>
                        <a:pt x="59082" y="357569"/>
                      </a:lnTo>
                      <a:lnTo>
                        <a:pt x="63082" y="362522"/>
                      </a:lnTo>
                      <a:lnTo>
                        <a:pt x="66987" y="393859"/>
                      </a:lnTo>
                      <a:lnTo>
                        <a:pt x="55176" y="421386"/>
                      </a:lnTo>
                      <a:close/>
                      <a:moveTo>
                        <a:pt x="283110" y="399193"/>
                      </a:moveTo>
                      <a:cubicBezTo>
                        <a:pt x="283110" y="399479"/>
                        <a:pt x="283014" y="399764"/>
                        <a:pt x="283014" y="400050"/>
                      </a:cubicBezTo>
                      <a:lnTo>
                        <a:pt x="283014" y="473488"/>
                      </a:lnTo>
                      <a:lnTo>
                        <a:pt x="266727" y="473488"/>
                      </a:lnTo>
                      <a:lnTo>
                        <a:pt x="266727" y="416338"/>
                      </a:lnTo>
                      <a:cubicBezTo>
                        <a:pt x="266727" y="415957"/>
                        <a:pt x="266727" y="415671"/>
                        <a:pt x="266632" y="415290"/>
                      </a:cubicBezTo>
                      <a:lnTo>
                        <a:pt x="259202" y="355759"/>
                      </a:lnTo>
                      <a:lnTo>
                        <a:pt x="277490" y="346615"/>
                      </a:lnTo>
                      <a:cubicBezTo>
                        <a:pt x="281586" y="344519"/>
                        <a:pt x="285682" y="342329"/>
                        <a:pt x="289587" y="339947"/>
                      </a:cubicBezTo>
                      <a:lnTo>
                        <a:pt x="283110" y="399193"/>
                      </a:lnTo>
                      <a:close/>
                      <a:moveTo>
                        <a:pt x="348356" y="235649"/>
                      </a:moveTo>
                      <a:cubicBezTo>
                        <a:pt x="348451" y="255175"/>
                        <a:pt x="340641" y="273844"/>
                        <a:pt x="326830" y="287560"/>
                      </a:cubicBezTo>
                      <a:lnTo>
                        <a:pt x="326830" y="287560"/>
                      </a:lnTo>
                      <a:lnTo>
                        <a:pt x="313780" y="300609"/>
                      </a:lnTo>
                      <a:cubicBezTo>
                        <a:pt x="307875" y="306515"/>
                        <a:pt x="301588" y="311944"/>
                        <a:pt x="294921" y="316897"/>
                      </a:cubicBezTo>
                      <a:cubicBezTo>
                        <a:pt x="294826" y="316992"/>
                        <a:pt x="294730" y="316992"/>
                        <a:pt x="294635" y="317087"/>
                      </a:cubicBezTo>
                      <a:cubicBezTo>
                        <a:pt x="286920" y="322707"/>
                        <a:pt x="278824" y="327755"/>
                        <a:pt x="270251" y="332042"/>
                      </a:cubicBezTo>
                      <a:lnTo>
                        <a:pt x="246724" y="343757"/>
                      </a:lnTo>
                      <a:cubicBezTo>
                        <a:pt x="243676" y="345281"/>
                        <a:pt x="241866" y="348615"/>
                        <a:pt x="242247" y="352044"/>
                      </a:cubicBezTo>
                      <a:lnTo>
                        <a:pt x="250344" y="416814"/>
                      </a:lnTo>
                      <a:lnTo>
                        <a:pt x="250344" y="473488"/>
                      </a:lnTo>
                      <a:lnTo>
                        <a:pt x="234056" y="473488"/>
                      </a:lnTo>
                      <a:lnTo>
                        <a:pt x="234056" y="416338"/>
                      </a:lnTo>
                      <a:cubicBezTo>
                        <a:pt x="234056" y="415862"/>
                        <a:pt x="234056" y="415481"/>
                        <a:pt x="233961" y="415004"/>
                      </a:cubicBezTo>
                      <a:lnTo>
                        <a:pt x="225769" y="366046"/>
                      </a:lnTo>
                      <a:cubicBezTo>
                        <a:pt x="225103" y="362141"/>
                        <a:pt x="221673" y="359188"/>
                        <a:pt x="217673" y="359188"/>
                      </a:cubicBezTo>
                      <a:lnTo>
                        <a:pt x="182621" y="359188"/>
                      </a:lnTo>
                      <a:cubicBezTo>
                        <a:pt x="174715" y="359188"/>
                        <a:pt x="166905" y="357378"/>
                        <a:pt x="159761" y="353854"/>
                      </a:cubicBezTo>
                      <a:lnTo>
                        <a:pt x="140997" y="344424"/>
                      </a:lnTo>
                      <a:cubicBezTo>
                        <a:pt x="137758" y="340805"/>
                        <a:pt x="135948" y="336137"/>
                        <a:pt x="135948" y="331375"/>
                      </a:cubicBezTo>
                      <a:lnTo>
                        <a:pt x="135948" y="318421"/>
                      </a:lnTo>
                      <a:cubicBezTo>
                        <a:pt x="135948" y="313944"/>
                        <a:pt x="132329" y="310229"/>
                        <a:pt x="127757" y="310229"/>
                      </a:cubicBezTo>
                      <a:cubicBezTo>
                        <a:pt x="123185" y="310229"/>
                        <a:pt x="119565" y="313849"/>
                        <a:pt x="119565" y="318421"/>
                      </a:cubicBezTo>
                      <a:lnTo>
                        <a:pt x="119565" y="331375"/>
                      </a:lnTo>
                      <a:cubicBezTo>
                        <a:pt x="119565" y="338138"/>
                        <a:pt x="121470" y="344710"/>
                        <a:pt x="124995" y="350425"/>
                      </a:cubicBezTo>
                      <a:lnTo>
                        <a:pt x="105659" y="369760"/>
                      </a:lnTo>
                      <a:cubicBezTo>
                        <a:pt x="104135" y="371285"/>
                        <a:pt x="103278" y="373380"/>
                        <a:pt x="103278" y="375571"/>
                      </a:cubicBezTo>
                      <a:lnTo>
                        <a:pt x="103278" y="408242"/>
                      </a:lnTo>
                      <a:cubicBezTo>
                        <a:pt x="103278" y="409004"/>
                        <a:pt x="103373" y="409766"/>
                        <a:pt x="103563" y="410528"/>
                      </a:cubicBezTo>
                      <a:lnTo>
                        <a:pt x="119565" y="466535"/>
                      </a:lnTo>
                      <a:lnTo>
                        <a:pt x="119565" y="473583"/>
                      </a:lnTo>
                      <a:lnTo>
                        <a:pt x="108897" y="473583"/>
                      </a:lnTo>
                      <a:lnTo>
                        <a:pt x="87466" y="423482"/>
                      </a:lnTo>
                      <a:cubicBezTo>
                        <a:pt x="87180" y="422815"/>
                        <a:pt x="86990" y="422053"/>
                        <a:pt x="86895" y="421291"/>
                      </a:cubicBezTo>
                      <a:lnTo>
                        <a:pt x="83561" y="394240"/>
                      </a:lnTo>
                      <a:cubicBezTo>
                        <a:pt x="83561" y="394240"/>
                        <a:pt x="83561" y="394145"/>
                        <a:pt x="83561" y="394145"/>
                      </a:cubicBezTo>
                      <a:lnTo>
                        <a:pt x="79084" y="358235"/>
                      </a:lnTo>
                      <a:cubicBezTo>
                        <a:pt x="78894" y="356711"/>
                        <a:pt x="78322" y="355283"/>
                        <a:pt x="77370" y="354140"/>
                      </a:cubicBezTo>
                      <a:lnTo>
                        <a:pt x="59939" y="332423"/>
                      </a:lnTo>
                      <a:cubicBezTo>
                        <a:pt x="51176" y="321469"/>
                        <a:pt x="46509" y="307943"/>
                        <a:pt x="46509" y="294037"/>
                      </a:cubicBezTo>
                      <a:lnTo>
                        <a:pt x="46509" y="282035"/>
                      </a:lnTo>
                      <a:cubicBezTo>
                        <a:pt x="46509" y="248031"/>
                        <a:pt x="74036" y="220504"/>
                        <a:pt x="108040" y="220504"/>
                      </a:cubicBezTo>
                      <a:lnTo>
                        <a:pt x="176334" y="220504"/>
                      </a:lnTo>
                      <a:cubicBezTo>
                        <a:pt x="183097" y="220504"/>
                        <a:pt x="189860" y="219456"/>
                        <a:pt x="196337" y="217265"/>
                      </a:cubicBezTo>
                      <a:lnTo>
                        <a:pt x="202242" y="215265"/>
                      </a:lnTo>
                      <a:cubicBezTo>
                        <a:pt x="208053" y="213360"/>
                        <a:pt x="214149" y="212312"/>
                        <a:pt x="220340" y="212312"/>
                      </a:cubicBezTo>
                      <a:lnTo>
                        <a:pt x="249201" y="212312"/>
                      </a:lnTo>
                      <a:cubicBezTo>
                        <a:pt x="257107" y="212312"/>
                        <a:pt x="264917" y="209741"/>
                        <a:pt x="271204" y="204978"/>
                      </a:cubicBezTo>
                      <a:lnTo>
                        <a:pt x="288444" y="192024"/>
                      </a:lnTo>
                      <a:lnTo>
                        <a:pt x="300350" y="215932"/>
                      </a:lnTo>
                      <a:cubicBezTo>
                        <a:pt x="301779" y="218694"/>
                        <a:pt x="304541" y="220409"/>
                        <a:pt x="307684" y="220409"/>
                      </a:cubicBezTo>
                      <a:lnTo>
                        <a:pt x="340355" y="220409"/>
                      </a:lnTo>
                      <a:cubicBezTo>
                        <a:pt x="343403" y="220409"/>
                        <a:pt x="346260" y="218694"/>
                        <a:pt x="347689" y="215932"/>
                      </a:cubicBezTo>
                      <a:lnTo>
                        <a:pt x="348547" y="214217"/>
                      </a:lnTo>
                      <a:lnTo>
                        <a:pt x="348547" y="235649"/>
                      </a:lnTo>
                      <a:close/>
                      <a:moveTo>
                        <a:pt x="348356" y="177737"/>
                      </a:moveTo>
                      <a:lnTo>
                        <a:pt x="335116" y="204121"/>
                      </a:lnTo>
                      <a:lnTo>
                        <a:pt x="312542" y="204121"/>
                      </a:lnTo>
                      <a:lnTo>
                        <a:pt x="299398" y="177737"/>
                      </a:lnTo>
                      <a:lnTo>
                        <a:pt x="299398" y="149447"/>
                      </a:lnTo>
                      <a:lnTo>
                        <a:pt x="306160" y="139351"/>
                      </a:lnTo>
                      <a:lnTo>
                        <a:pt x="306160" y="139351"/>
                      </a:lnTo>
                      <a:lnTo>
                        <a:pt x="311875" y="130683"/>
                      </a:lnTo>
                      <a:lnTo>
                        <a:pt x="335783" y="130683"/>
                      </a:lnTo>
                      <a:lnTo>
                        <a:pt x="341498" y="139351"/>
                      </a:lnTo>
                      <a:lnTo>
                        <a:pt x="341498" y="139351"/>
                      </a:lnTo>
                      <a:lnTo>
                        <a:pt x="348261" y="149447"/>
                      </a:lnTo>
                      <a:lnTo>
                        <a:pt x="348261" y="177737"/>
                      </a:lnTo>
                      <a:close/>
                      <a:moveTo>
                        <a:pt x="374835" y="122492"/>
                      </a:moveTo>
                      <a:lnTo>
                        <a:pt x="384170" y="122492"/>
                      </a:lnTo>
                      <a:lnTo>
                        <a:pt x="380551" y="129826"/>
                      </a:lnTo>
                      <a:cubicBezTo>
                        <a:pt x="377788" y="135350"/>
                        <a:pt x="372168" y="138875"/>
                        <a:pt x="365977" y="138875"/>
                      </a:cubicBezTo>
                      <a:lnTo>
                        <a:pt x="361024" y="138875"/>
                      </a:lnTo>
                      <a:lnTo>
                        <a:pt x="357405" y="133350"/>
                      </a:lnTo>
                      <a:lnTo>
                        <a:pt x="363501" y="127254"/>
                      </a:lnTo>
                      <a:cubicBezTo>
                        <a:pt x="366358" y="124206"/>
                        <a:pt x="370549" y="122492"/>
                        <a:pt x="374835" y="122492"/>
                      </a:cubicBezTo>
                      <a:close/>
                      <a:moveTo>
                        <a:pt x="225960" y="261271"/>
                      </a:moveTo>
                      <a:lnTo>
                        <a:pt x="217768" y="261271"/>
                      </a:lnTo>
                      <a:cubicBezTo>
                        <a:pt x="213291" y="261271"/>
                        <a:pt x="209577" y="264890"/>
                        <a:pt x="209577" y="269462"/>
                      </a:cubicBezTo>
                      <a:cubicBezTo>
                        <a:pt x="209577" y="274034"/>
                        <a:pt x="213291" y="277654"/>
                        <a:pt x="217768" y="277654"/>
                      </a:cubicBezTo>
                      <a:lnTo>
                        <a:pt x="225960" y="277654"/>
                      </a:lnTo>
                      <a:cubicBezTo>
                        <a:pt x="230436" y="277654"/>
                        <a:pt x="234151" y="274034"/>
                        <a:pt x="234151" y="269462"/>
                      </a:cubicBezTo>
                      <a:cubicBezTo>
                        <a:pt x="234151" y="264890"/>
                        <a:pt x="230436" y="261271"/>
                        <a:pt x="225960" y="261271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Заголовок 1">
                <a:extLst>
                  <a:ext uri="{FF2B5EF4-FFF2-40B4-BE49-F238E27FC236}">
                    <a16:creationId xmlns:a16="http://schemas.microsoft.com/office/drawing/2014/main" xmlns="" id="{2E0BDCF1-503A-417D-93B1-8DA73F4B15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3821" y="1867536"/>
                <a:ext cx="1761133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Этнографический</a:t>
                </a:r>
                <a:endPara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xmlns="" id="{A8E6CAA8-07DF-4E3C-9EF7-B4B1DFEEC81B}"/>
                </a:ext>
              </a:extLst>
            </p:cNvPr>
            <p:cNvSpPr/>
            <p:nvPr/>
          </p:nvSpPr>
          <p:spPr>
            <a:xfrm>
              <a:off x="4848463" y="3352078"/>
              <a:ext cx="469149" cy="469149"/>
            </a:xfrm>
            <a:custGeom>
              <a:avLst/>
              <a:gdLst>
                <a:gd name="connsiteX0" fmla="*/ 0 w 544258"/>
                <a:gd name="connsiteY0" fmla="*/ 0 h 544258"/>
                <a:gd name="connsiteX1" fmla="*/ 544259 w 544258"/>
                <a:gd name="connsiteY1" fmla="*/ 0 h 544258"/>
                <a:gd name="connsiteX2" fmla="*/ 544259 w 544258"/>
                <a:gd name="connsiteY2" fmla="*/ 544259 h 544258"/>
                <a:gd name="connsiteX3" fmla="*/ 0 w 544258"/>
                <a:gd name="connsiteY3" fmla="*/ 544259 h 54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58" h="544258">
                  <a:moveTo>
                    <a:pt x="0" y="0"/>
                  </a:moveTo>
                  <a:lnTo>
                    <a:pt x="544259" y="0"/>
                  </a:lnTo>
                  <a:lnTo>
                    <a:pt x="544259" y="544259"/>
                  </a:lnTo>
                  <a:lnTo>
                    <a:pt x="0" y="544259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xmlns="" id="{123120E3-F770-4978-B871-36C410840B03}"/>
                </a:ext>
              </a:extLst>
            </p:cNvPr>
            <p:cNvGrpSpPr/>
            <p:nvPr/>
          </p:nvGrpSpPr>
          <p:grpSpPr>
            <a:xfrm>
              <a:off x="4848463" y="4610093"/>
              <a:ext cx="2323410" cy="468000"/>
              <a:chOff x="841534" y="3030050"/>
              <a:chExt cx="2323410" cy="468000"/>
            </a:xfrm>
          </p:grpSpPr>
          <p:grpSp>
            <p:nvGrpSpPr>
              <p:cNvPr id="73" name="Рисунок 20">
                <a:extLst>
                  <a:ext uri="{FF2B5EF4-FFF2-40B4-BE49-F238E27FC236}">
                    <a16:creationId xmlns:a16="http://schemas.microsoft.com/office/drawing/2014/main" xmlns="" id="{0080ACDE-38F9-4A16-A725-14216869EC49}"/>
                  </a:ext>
                </a:extLst>
              </p:cNvPr>
              <p:cNvGrpSpPr/>
              <p:nvPr/>
            </p:nvGrpSpPr>
            <p:grpSpPr>
              <a:xfrm>
                <a:off x="841534" y="3030050"/>
                <a:ext cx="468000" cy="468000"/>
                <a:chOff x="3419872" y="2023743"/>
                <a:chExt cx="542925" cy="542925"/>
              </a:xfrm>
            </p:grpSpPr>
            <p:sp>
              <p:nvSpPr>
                <p:cNvPr id="75" name="Полилиния: фигура 74">
                  <a:extLst>
                    <a:ext uri="{FF2B5EF4-FFF2-40B4-BE49-F238E27FC236}">
                      <a16:creationId xmlns:a16="http://schemas.microsoft.com/office/drawing/2014/main" xmlns="" id="{C988C81B-A8FF-4D4B-9534-0A8F87AED335}"/>
                    </a:ext>
                  </a:extLst>
                </p:cNvPr>
                <p:cNvSpPr/>
                <p:nvPr/>
              </p:nvSpPr>
              <p:spPr>
                <a:xfrm>
                  <a:off x="3419872" y="2023743"/>
                  <a:ext cx="544258" cy="544258"/>
                </a:xfrm>
                <a:custGeom>
                  <a:avLst/>
                  <a:gdLst>
                    <a:gd name="connsiteX0" fmla="*/ 0 w 544258"/>
                    <a:gd name="connsiteY0" fmla="*/ 0 h 544258"/>
                    <a:gd name="connsiteX1" fmla="*/ 544259 w 544258"/>
                    <a:gd name="connsiteY1" fmla="*/ 0 h 544258"/>
                    <a:gd name="connsiteX2" fmla="*/ 544259 w 544258"/>
                    <a:gd name="connsiteY2" fmla="*/ 544259 h 544258"/>
                    <a:gd name="connsiteX3" fmla="*/ 0 w 544258"/>
                    <a:gd name="connsiteY3" fmla="*/ 544259 h 54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58" h="544258">
                      <a:moveTo>
                        <a:pt x="0" y="0"/>
                      </a:moveTo>
                      <a:lnTo>
                        <a:pt x="544259" y="0"/>
                      </a:lnTo>
                      <a:lnTo>
                        <a:pt x="544259" y="544259"/>
                      </a:lnTo>
                      <a:lnTo>
                        <a:pt x="0" y="544259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Полилиния: фигура 75">
                  <a:extLst>
                    <a:ext uri="{FF2B5EF4-FFF2-40B4-BE49-F238E27FC236}">
                      <a16:creationId xmlns:a16="http://schemas.microsoft.com/office/drawing/2014/main" xmlns="" id="{03BC3E97-D461-42D6-AD21-50E5457491DF}"/>
                    </a:ext>
                  </a:extLst>
                </p:cNvPr>
                <p:cNvSpPr/>
                <p:nvPr/>
              </p:nvSpPr>
              <p:spPr>
                <a:xfrm>
                  <a:off x="3447113" y="2076320"/>
                  <a:ext cx="489761" cy="439102"/>
                </a:xfrm>
                <a:custGeom>
                  <a:avLst/>
                  <a:gdLst>
                    <a:gd name="connsiteX0" fmla="*/ 178213 w 489761"/>
                    <a:gd name="connsiteY0" fmla="*/ 194405 h 439102"/>
                    <a:gd name="connsiteX1" fmla="*/ 178403 w 489761"/>
                    <a:gd name="connsiteY1" fmla="*/ 194405 h 439102"/>
                    <a:gd name="connsiteX2" fmla="*/ 186500 w 489761"/>
                    <a:gd name="connsiteY2" fmla="*/ 186404 h 439102"/>
                    <a:gd name="connsiteX3" fmla="*/ 193453 w 489761"/>
                    <a:gd name="connsiteY3" fmla="*/ 179546 h 439102"/>
                    <a:gd name="connsiteX4" fmla="*/ 193548 w 489761"/>
                    <a:gd name="connsiteY4" fmla="*/ 179546 h 439102"/>
                    <a:gd name="connsiteX5" fmla="*/ 198596 w 489761"/>
                    <a:gd name="connsiteY5" fmla="*/ 181832 h 439102"/>
                    <a:gd name="connsiteX6" fmla="*/ 204597 w 489761"/>
                    <a:gd name="connsiteY6" fmla="*/ 184499 h 439102"/>
                    <a:gd name="connsiteX7" fmla="*/ 210026 w 489761"/>
                    <a:gd name="connsiteY7" fmla="*/ 182404 h 439102"/>
                    <a:gd name="connsiteX8" fmla="*/ 212693 w 489761"/>
                    <a:gd name="connsiteY8" fmla="*/ 176784 h 439102"/>
                    <a:gd name="connsiteX9" fmla="*/ 210598 w 489761"/>
                    <a:gd name="connsiteY9" fmla="*/ 170974 h 439102"/>
                    <a:gd name="connsiteX10" fmla="*/ 193834 w 489761"/>
                    <a:gd name="connsiteY10" fmla="*/ 163449 h 439102"/>
                    <a:gd name="connsiteX11" fmla="*/ 193548 w 489761"/>
                    <a:gd name="connsiteY11" fmla="*/ 163449 h 439102"/>
                    <a:gd name="connsiteX12" fmla="*/ 170307 w 489761"/>
                    <a:gd name="connsiteY12" fmla="*/ 186214 h 439102"/>
                    <a:gd name="connsiteX13" fmla="*/ 178213 w 489761"/>
                    <a:gd name="connsiteY13" fmla="*/ 194405 h 439102"/>
                    <a:gd name="connsiteX14" fmla="*/ 489490 w 489761"/>
                    <a:gd name="connsiteY14" fmla="*/ 346043 h 439102"/>
                    <a:gd name="connsiteX15" fmla="*/ 487585 w 489761"/>
                    <a:gd name="connsiteY15" fmla="*/ 336042 h 439102"/>
                    <a:gd name="connsiteX16" fmla="*/ 473297 w 489761"/>
                    <a:gd name="connsiteY16" fmla="*/ 324231 h 439102"/>
                    <a:gd name="connsiteX17" fmla="*/ 470630 w 489761"/>
                    <a:gd name="connsiteY17" fmla="*/ 324517 h 439102"/>
                    <a:gd name="connsiteX18" fmla="*/ 437293 w 489761"/>
                    <a:gd name="connsiteY18" fmla="*/ 330613 h 439102"/>
                    <a:gd name="connsiteX19" fmla="*/ 450628 w 489761"/>
                    <a:gd name="connsiteY19" fmla="*/ 321659 h 439102"/>
                    <a:gd name="connsiteX20" fmla="*/ 456819 w 489761"/>
                    <a:gd name="connsiteY20" fmla="*/ 306991 h 439102"/>
                    <a:gd name="connsiteX21" fmla="*/ 455200 w 489761"/>
                    <a:gd name="connsiteY21" fmla="*/ 302514 h 439102"/>
                    <a:gd name="connsiteX22" fmla="*/ 449961 w 489761"/>
                    <a:gd name="connsiteY22" fmla="*/ 293275 h 439102"/>
                    <a:gd name="connsiteX23" fmla="*/ 441103 w 489761"/>
                    <a:gd name="connsiteY23" fmla="*/ 286417 h 439102"/>
                    <a:gd name="connsiteX24" fmla="*/ 437388 w 489761"/>
                    <a:gd name="connsiteY24" fmla="*/ 285941 h 439102"/>
                    <a:gd name="connsiteX25" fmla="*/ 436721 w 489761"/>
                    <a:gd name="connsiteY25" fmla="*/ 285941 h 439102"/>
                    <a:gd name="connsiteX26" fmla="*/ 439388 w 489761"/>
                    <a:gd name="connsiteY26" fmla="*/ 254698 h 439102"/>
                    <a:gd name="connsiteX27" fmla="*/ 432530 w 489761"/>
                    <a:gd name="connsiteY27" fmla="*/ 243364 h 439102"/>
                    <a:gd name="connsiteX28" fmla="*/ 432626 w 489761"/>
                    <a:gd name="connsiteY28" fmla="*/ 202025 h 439102"/>
                    <a:gd name="connsiteX29" fmla="*/ 430530 w 489761"/>
                    <a:gd name="connsiteY29" fmla="*/ 198787 h 439102"/>
                    <a:gd name="connsiteX30" fmla="*/ 427292 w 489761"/>
                    <a:gd name="connsiteY30" fmla="*/ 196691 h 439102"/>
                    <a:gd name="connsiteX31" fmla="*/ 406718 w 489761"/>
                    <a:gd name="connsiteY31" fmla="*/ 192786 h 439102"/>
                    <a:gd name="connsiteX32" fmla="*/ 405003 w 489761"/>
                    <a:gd name="connsiteY32" fmla="*/ 192786 h 439102"/>
                    <a:gd name="connsiteX33" fmla="*/ 366427 w 489761"/>
                    <a:gd name="connsiteY33" fmla="*/ 156972 h 439102"/>
                    <a:gd name="connsiteX34" fmla="*/ 359855 w 489761"/>
                    <a:gd name="connsiteY34" fmla="*/ 157544 h 439102"/>
                    <a:gd name="connsiteX35" fmla="*/ 356235 w 489761"/>
                    <a:gd name="connsiteY35" fmla="*/ 126968 h 439102"/>
                    <a:gd name="connsiteX36" fmla="*/ 354044 w 489761"/>
                    <a:gd name="connsiteY36" fmla="*/ 123635 h 439102"/>
                    <a:gd name="connsiteX37" fmla="*/ 350806 w 489761"/>
                    <a:gd name="connsiteY37" fmla="*/ 121444 h 439102"/>
                    <a:gd name="connsiteX38" fmla="*/ 328708 w 489761"/>
                    <a:gd name="connsiteY38" fmla="*/ 117158 h 439102"/>
                    <a:gd name="connsiteX39" fmla="*/ 297847 w 489761"/>
                    <a:gd name="connsiteY39" fmla="*/ 125730 h 439102"/>
                    <a:gd name="connsiteX40" fmla="*/ 281178 w 489761"/>
                    <a:gd name="connsiteY40" fmla="*/ 99536 h 439102"/>
                    <a:gd name="connsiteX41" fmla="*/ 271939 w 489761"/>
                    <a:gd name="connsiteY41" fmla="*/ 95726 h 439102"/>
                    <a:gd name="connsiteX42" fmla="*/ 262700 w 489761"/>
                    <a:gd name="connsiteY42" fmla="*/ 99536 h 439102"/>
                    <a:gd name="connsiteX43" fmla="*/ 228695 w 489761"/>
                    <a:gd name="connsiteY43" fmla="*/ 133636 h 439102"/>
                    <a:gd name="connsiteX44" fmla="*/ 204788 w 489761"/>
                    <a:gd name="connsiteY44" fmla="*/ 124873 h 439102"/>
                    <a:gd name="connsiteX45" fmla="*/ 198406 w 489761"/>
                    <a:gd name="connsiteY45" fmla="*/ 125444 h 439102"/>
                    <a:gd name="connsiteX46" fmla="*/ 178784 w 489761"/>
                    <a:gd name="connsiteY46" fmla="*/ 135541 h 439102"/>
                    <a:gd name="connsiteX47" fmla="*/ 163163 w 489761"/>
                    <a:gd name="connsiteY47" fmla="*/ 132112 h 439102"/>
                    <a:gd name="connsiteX48" fmla="*/ 156877 w 489761"/>
                    <a:gd name="connsiteY48" fmla="*/ 132683 h 439102"/>
                    <a:gd name="connsiteX49" fmla="*/ 153257 w 489761"/>
                    <a:gd name="connsiteY49" fmla="*/ 133541 h 439102"/>
                    <a:gd name="connsiteX50" fmla="*/ 153257 w 489761"/>
                    <a:gd name="connsiteY50" fmla="*/ 108109 h 439102"/>
                    <a:gd name="connsiteX51" fmla="*/ 120206 w 489761"/>
                    <a:gd name="connsiteY51" fmla="*/ 73438 h 439102"/>
                    <a:gd name="connsiteX52" fmla="*/ 120206 w 489761"/>
                    <a:gd name="connsiteY52" fmla="*/ 60007 h 439102"/>
                    <a:gd name="connsiteX53" fmla="*/ 130112 w 489761"/>
                    <a:gd name="connsiteY53" fmla="*/ 47530 h 439102"/>
                    <a:gd name="connsiteX54" fmla="*/ 130112 w 489761"/>
                    <a:gd name="connsiteY54" fmla="*/ 12859 h 439102"/>
                    <a:gd name="connsiteX55" fmla="*/ 117253 w 489761"/>
                    <a:gd name="connsiteY55" fmla="*/ 0 h 439102"/>
                    <a:gd name="connsiteX56" fmla="*/ 59150 w 489761"/>
                    <a:gd name="connsiteY56" fmla="*/ 0 h 439102"/>
                    <a:gd name="connsiteX57" fmla="*/ 46292 w 489761"/>
                    <a:gd name="connsiteY57" fmla="*/ 12859 h 439102"/>
                    <a:gd name="connsiteX58" fmla="*/ 46292 w 489761"/>
                    <a:gd name="connsiteY58" fmla="*/ 47244 h 439102"/>
                    <a:gd name="connsiteX59" fmla="*/ 56198 w 489761"/>
                    <a:gd name="connsiteY59" fmla="*/ 59722 h 439102"/>
                    <a:gd name="connsiteX60" fmla="*/ 56198 w 489761"/>
                    <a:gd name="connsiteY60" fmla="*/ 73152 h 439102"/>
                    <a:gd name="connsiteX61" fmla="*/ 23146 w 489761"/>
                    <a:gd name="connsiteY61" fmla="*/ 107823 h 439102"/>
                    <a:gd name="connsiteX62" fmla="*/ 23146 w 489761"/>
                    <a:gd name="connsiteY62" fmla="*/ 316040 h 439102"/>
                    <a:gd name="connsiteX63" fmla="*/ 0 w 489761"/>
                    <a:gd name="connsiteY63" fmla="*/ 367189 h 439102"/>
                    <a:gd name="connsiteX64" fmla="*/ 77438 w 489761"/>
                    <a:gd name="connsiteY64" fmla="*/ 439103 h 439102"/>
                    <a:gd name="connsiteX65" fmla="*/ 363474 w 489761"/>
                    <a:gd name="connsiteY65" fmla="*/ 439007 h 439102"/>
                    <a:gd name="connsiteX66" fmla="*/ 389382 w 489761"/>
                    <a:gd name="connsiteY66" fmla="*/ 426911 h 439102"/>
                    <a:gd name="connsiteX67" fmla="*/ 396907 w 489761"/>
                    <a:gd name="connsiteY67" fmla="*/ 401384 h 439102"/>
                    <a:gd name="connsiteX68" fmla="*/ 452723 w 489761"/>
                    <a:gd name="connsiteY68" fmla="*/ 411385 h 439102"/>
                    <a:gd name="connsiteX69" fmla="*/ 455295 w 489761"/>
                    <a:gd name="connsiteY69" fmla="*/ 411575 h 439102"/>
                    <a:gd name="connsiteX70" fmla="*/ 463772 w 489761"/>
                    <a:gd name="connsiteY70" fmla="*/ 408908 h 439102"/>
                    <a:gd name="connsiteX71" fmla="*/ 469678 w 489761"/>
                    <a:gd name="connsiteY71" fmla="*/ 399288 h 439102"/>
                    <a:gd name="connsiteX72" fmla="*/ 471202 w 489761"/>
                    <a:gd name="connsiteY72" fmla="*/ 388906 h 439102"/>
                    <a:gd name="connsiteX73" fmla="*/ 471107 w 489761"/>
                    <a:gd name="connsiteY73" fmla="*/ 384143 h 439102"/>
                    <a:gd name="connsiteX74" fmla="*/ 460058 w 489761"/>
                    <a:gd name="connsiteY74" fmla="*/ 372618 h 439102"/>
                    <a:gd name="connsiteX75" fmla="*/ 444437 w 489761"/>
                    <a:gd name="connsiteY75" fmla="*/ 368998 h 439102"/>
                    <a:gd name="connsiteX76" fmla="*/ 477774 w 489761"/>
                    <a:gd name="connsiteY76" fmla="*/ 362903 h 439102"/>
                    <a:gd name="connsiteX77" fmla="*/ 487109 w 489761"/>
                    <a:gd name="connsiteY77" fmla="*/ 356902 h 439102"/>
                    <a:gd name="connsiteX78" fmla="*/ 489490 w 489761"/>
                    <a:gd name="connsiteY78" fmla="*/ 346043 h 439102"/>
                    <a:gd name="connsiteX79" fmla="*/ 406908 w 489761"/>
                    <a:gd name="connsiteY79" fmla="*/ 208788 h 439102"/>
                    <a:gd name="connsiteX80" fmla="*/ 418719 w 489761"/>
                    <a:gd name="connsiteY80" fmla="*/ 210598 h 439102"/>
                    <a:gd name="connsiteX81" fmla="*/ 415481 w 489761"/>
                    <a:gd name="connsiteY81" fmla="*/ 241745 h 439102"/>
                    <a:gd name="connsiteX82" fmla="*/ 399098 w 489761"/>
                    <a:gd name="connsiteY82" fmla="*/ 241745 h 439102"/>
                    <a:gd name="connsiteX83" fmla="*/ 403670 w 489761"/>
                    <a:gd name="connsiteY83" fmla="*/ 237173 h 439102"/>
                    <a:gd name="connsiteX84" fmla="*/ 406051 w 489761"/>
                    <a:gd name="connsiteY84" fmla="*/ 231458 h 439102"/>
                    <a:gd name="connsiteX85" fmla="*/ 403670 w 489761"/>
                    <a:gd name="connsiteY85" fmla="*/ 225743 h 439102"/>
                    <a:gd name="connsiteX86" fmla="*/ 397955 w 489761"/>
                    <a:gd name="connsiteY86" fmla="*/ 223361 h 439102"/>
                    <a:gd name="connsiteX87" fmla="*/ 392240 w 489761"/>
                    <a:gd name="connsiteY87" fmla="*/ 225743 h 439102"/>
                    <a:gd name="connsiteX88" fmla="*/ 390049 w 489761"/>
                    <a:gd name="connsiteY88" fmla="*/ 227933 h 439102"/>
                    <a:gd name="connsiteX89" fmla="*/ 383381 w 489761"/>
                    <a:gd name="connsiteY89" fmla="*/ 216599 h 439102"/>
                    <a:gd name="connsiteX90" fmla="*/ 406908 w 489761"/>
                    <a:gd name="connsiteY90" fmla="*/ 208788 h 439102"/>
                    <a:gd name="connsiteX91" fmla="*/ 366617 w 489761"/>
                    <a:gd name="connsiteY91" fmla="*/ 172974 h 439102"/>
                    <a:gd name="connsiteX92" fmla="*/ 389096 w 489761"/>
                    <a:gd name="connsiteY92" fmla="*/ 195453 h 439102"/>
                    <a:gd name="connsiteX93" fmla="*/ 389096 w 489761"/>
                    <a:gd name="connsiteY93" fmla="*/ 195453 h 439102"/>
                    <a:gd name="connsiteX94" fmla="*/ 369380 w 489761"/>
                    <a:gd name="connsiteY94" fmla="*/ 207169 h 439102"/>
                    <a:gd name="connsiteX95" fmla="*/ 367570 w 489761"/>
                    <a:gd name="connsiteY95" fmla="*/ 206597 h 439102"/>
                    <a:gd name="connsiteX96" fmla="*/ 348425 w 489761"/>
                    <a:gd name="connsiteY96" fmla="*/ 182404 h 439102"/>
                    <a:gd name="connsiteX97" fmla="*/ 366617 w 489761"/>
                    <a:gd name="connsiteY97" fmla="*/ 172974 h 439102"/>
                    <a:gd name="connsiteX98" fmla="*/ 297942 w 489761"/>
                    <a:gd name="connsiteY98" fmla="*/ 146018 h 439102"/>
                    <a:gd name="connsiteX99" fmla="*/ 328803 w 489761"/>
                    <a:gd name="connsiteY99" fmla="*/ 133160 h 439102"/>
                    <a:gd name="connsiteX100" fmla="*/ 342233 w 489761"/>
                    <a:gd name="connsiteY100" fmla="*/ 135255 h 439102"/>
                    <a:gd name="connsiteX101" fmla="*/ 340424 w 489761"/>
                    <a:gd name="connsiteY101" fmla="*/ 166973 h 439102"/>
                    <a:gd name="connsiteX102" fmla="*/ 331375 w 489761"/>
                    <a:gd name="connsiteY102" fmla="*/ 179356 h 439102"/>
                    <a:gd name="connsiteX103" fmla="*/ 328041 w 489761"/>
                    <a:gd name="connsiteY103" fmla="*/ 179737 h 439102"/>
                    <a:gd name="connsiteX104" fmla="*/ 313277 w 489761"/>
                    <a:gd name="connsiteY104" fmla="*/ 186214 h 439102"/>
                    <a:gd name="connsiteX105" fmla="*/ 308896 w 489761"/>
                    <a:gd name="connsiteY105" fmla="*/ 180213 h 439102"/>
                    <a:gd name="connsiteX106" fmla="*/ 324612 w 489761"/>
                    <a:gd name="connsiteY106" fmla="*/ 164402 h 439102"/>
                    <a:gd name="connsiteX107" fmla="*/ 326993 w 489761"/>
                    <a:gd name="connsiteY107" fmla="*/ 158687 h 439102"/>
                    <a:gd name="connsiteX108" fmla="*/ 324612 w 489761"/>
                    <a:gd name="connsiteY108" fmla="*/ 152972 h 439102"/>
                    <a:gd name="connsiteX109" fmla="*/ 318897 w 489761"/>
                    <a:gd name="connsiteY109" fmla="*/ 150590 h 439102"/>
                    <a:gd name="connsiteX110" fmla="*/ 313182 w 489761"/>
                    <a:gd name="connsiteY110" fmla="*/ 152972 h 439102"/>
                    <a:gd name="connsiteX111" fmla="*/ 295751 w 489761"/>
                    <a:gd name="connsiteY111" fmla="*/ 170498 h 439102"/>
                    <a:gd name="connsiteX112" fmla="*/ 286131 w 489761"/>
                    <a:gd name="connsiteY112" fmla="*/ 167545 h 439102"/>
                    <a:gd name="connsiteX113" fmla="*/ 297942 w 489761"/>
                    <a:gd name="connsiteY113" fmla="*/ 146018 h 439102"/>
                    <a:gd name="connsiteX114" fmla="*/ 272510 w 489761"/>
                    <a:gd name="connsiteY114" fmla="*/ 241745 h 439102"/>
                    <a:gd name="connsiteX115" fmla="*/ 268415 w 489761"/>
                    <a:gd name="connsiteY115" fmla="*/ 241745 h 439102"/>
                    <a:gd name="connsiteX116" fmla="*/ 261176 w 489761"/>
                    <a:gd name="connsiteY116" fmla="*/ 237173 h 439102"/>
                    <a:gd name="connsiteX117" fmla="*/ 253937 w 489761"/>
                    <a:gd name="connsiteY117" fmla="*/ 241745 h 439102"/>
                    <a:gd name="connsiteX118" fmla="*/ 248793 w 489761"/>
                    <a:gd name="connsiteY118" fmla="*/ 241745 h 439102"/>
                    <a:gd name="connsiteX119" fmla="*/ 246888 w 489761"/>
                    <a:gd name="connsiteY119" fmla="*/ 233267 h 439102"/>
                    <a:gd name="connsiteX120" fmla="*/ 241173 w 489761"/>
                    <a:gd name="connsiteY120" fmla="*/ 230886 h 439102"/>
                    <a:gd name="connsiteX121" fmla="*/ 235458 w 489761"/>
                    <a:gd name="connsiteY121" fmla="*/ 233267 h 439102"/>
                    <a:gd name="connsiteX122" fmla="*/ 228695 w 489761"/>
                    <a:gd name="connsiteY122" fmla="*/ 240030 h 439102"/>
                    <a:gd name="connsiteX123" fmla="*/ 227362 w 489761"/>
                    <a:gd name="connsiteY123" fmla="*/ 241745 h 439102"/>
                    <a:gd name="connsiteX124" fmla="*/ 213932 w 489761"/>
                    <a:gd name="connsiteY124" fmla="*/ 241745 h 439102"/>
                    <a:gd name="connsiteX125" fmla="*/ 205264 w 489761"/>
                    <a:gd name="connsiteY125" fmla="*/ 214789 h 439102"/>
                    <a:gd name="connsiteX126" fmla="*/ 316706 w 489761"/>
                    <a:gd name="connsiteY126" fmla="*/ 214789 h 439102"/>
                    <a:gd name="connsiteX127" fmla="*/ 308039 w 489761"/>
                    <a:gd name="connsiteY127" fmla="*/ 241745 h 439102"/>
                    <a:gd name="connsiteX128" fmla="*/ 294037 w 489761"/>
                    <a:gd name="connsiteY128" fmla="*/ 241745 h 439102"/>
                    <a:gd name="connsiteX129" fmla="*/ 292703 w 489761"/>
                    <a:gd name="connsiteY129" fmla="*/ 240030 h 439102"/>
                    <a:gd name="connsiteX130" fmla="*/ 285941 w 489761"/>
                    <a:gd name="connsiteY130" fmla="*/ 233267 h 439102"/>
                    <a:gd name="connsiteX131" fmla="*/ 280226 w 489761"/>
                    <a:gd name="connsiteY131" fmla="*/ 230886 h 439102"/>
                    <a:gd name="connsiteX132" fmla="*/ 274511 w 489761"/>
                    <a:gd name="connsiteY132" fmla="*/ 233267 h 439102"/>
                    <a:gd name="connsiteX133" fmla="*/ 272510 w 489761"/>
                    <a:gd name="connsiteY133" fmla="*/ 241745 h 439102"/>
                    <a:gd name="connsiteX134" fmla="*/ 258699 w 489761"/>
                    <a:gd name="connsiteY134" fmla="*/ 198692 h 439102"/>
                    <a:gd name="connsiteX135" fmla="*/ 280035 w 489761"/>
                    <a:gd name="connsiteY135" fmla="*/ 183261 h 439102"/>
                    <a:gd name="connsiteX136" fmla="*/ 301371 w 489761"/>
                    <a:gd name="connsiteY136" fmla="*/ 198692 h 439102"/>
                    <a:gd name="connsiteX137" fmla="*/ 258699 w 489761"/>
                    <a:gd name="connsiteY137" fmla="*/ 198692 h 439102"/>
                    <a:gd name="connsiteX138" fmla="*/ 272034 w 489761"/>
                    <a:gd name="connsiteY138" fmla="*/ 113062 h 439102"/>
                    <a:gd name="connsiteX139" fmla="*/ 284512 w 489761"/>
                    <a:gd name="connsiteY139" fmla="*/ 136684 h 439102"/>
                    <a:gd name="connsiteX140" fmla="*/ 276130 w 489761"/>
                    <a:gd name="connsiteY140" fmla="*/ 148685 h 439102"/>
                    <a:gd name="connsiteX141" fmla="*/ 272796 w 489761"/>
                    <a:gd name="connsiteY141" fmla="*/ 147923 h 439102"/>
                    <a:gd name="connsiteX142" fmla="*/ 263271 w 489761"/>
                    <a:gd name="connsiteY142" fmla="*/ 147923 h 439102"/>
                    <a:gd name="connsiteX143" fmla="*/ 255175 w 489761"/>
                    <a:gd name="connsiteY143" fmla="*/ 156020 h 439102"/>
                    <a:gd name="connsiteX144" fmla="*/ 263271 w 489761"/>
                    <a:gd name="connsiteY144" fmla="*/ 164116 h 439102"/>
                    <a:gd name="connsiteX145" fmla="*/ 270415 w 489761"/>
                    <a:gd name="connsiteY145" fmla="*/ 164116 h 439102"/>
                    <a:gd name="connsiteX146" fmla="*/ 269653 w 489761"/>
                    <a:gd name="connsiteY146" fmla="*/ 168402 h 439102"/>
                    <a:gd name="connsiteX147" fmla="*/ 262795 w 489761"/>
                    <a:gd name="connsiteY147" fmla="*/ 171069 h 439102"/>
                    <a:gd name="connsiteX148" fmla="*/ 241268 w 489761"/>
                    <a:gd name="connsiteY148" fmla="*/ 154781 h 439102"/>
                    <a:gd name="connsiteX149" fmla="*/ 238697 w 489761"/>
                    <a:gd name="connsiteY149" fmla="*/ 146495 h 439102"/>
                    <a:gd name="connsiteX150" fmla="*/ 272034 w 489761"/>
                    <a:gd name="connsiteY150" fmla="*/ 113062 h 439102"/>
                    <a:gd name="connsiteX151" fmla="*/ 143732 w 489761"/>
                    <a:gd name="connsiteY151" fmla="*/ 175927 h 439102"/>
                    <a:gd name="connsiteX152" fmla="*/ 142875 w 489761"/>
                    <a:gd name="connsiteY152" fmla="*/ 172498 h 439102"/>
                    <a:gd name="connsiteX153" fmla="*/ 159830 w 489761"/>
                    <a:gd name="connsiteY153" fmla="*/ 148400 h 439102"/>
                    <a:gd name="connsiteX154" fmla="*/ 163449 w 489761"/>
                    <a:gd name="connsiteY154" fmla="*/ 148114 h 439102"/>
                    <a:gd name="connsiteX155" fmla="*/ 175927 w 489761"/>
                    <a:gd name="connsiteY155" fmla="*/ 152305 h 439102"/>
                    <a:gd name="connsiteX156" fmla="*/ 180785 w 489761"/>
                    <a:gd name="connsiteY156" fmla="*/ 153924 h 439102"/>
                    <a:gd name="connsiteX157" fmla="*/ 182213 w 489761"/>
                    <a:gd name="connsiteY157" fmla="*/ 153829 h 439102"/>
                    <a:gd name="connsiteX158" fmla="*/ 187547 w 489761"/>
                    <a:gd name="connsiteY158" fmla="*/ 150305 h 439102"/>
                    <a:gd name="connsiteX159" fmla="*/ 201359 w 489761"/>
                    <a:gd name="connsiteY159" fmla="*/ 141256 h 439102"/>
                    <a:gd name="connsiteX160" fmla="*/ 204978 w 489761"/>
                    <a:gd name="connsiteY160" fmla="*/ 140970 h 439102"/>
                    <a:gd name="connsiteX161" fmla="*/ 225457 w 489761"/>
                    <a:gd name="connsiteY161" fmla="*/ 158210 h 439102"/>
                    <a:gd name="connsiteX162" fmla="*/ 225743 w 489761"/>
                    <a:gd name="connsiteY162" fmla="*/ 161735 h 439102"/>
                    <a:gd name="connsiteX163" fmla="*/ 233172 w 489761"/>
                    <a:gd name="connsiteY163" fmla="*/ 169831 h 439102"/>
                    <a:gd name="connsiteX164" fmla="*/ 250127 w 489761"/>
                    <a:gd name="connsiteY164" fmla="*/ 181547 h 439102"/>
                    <a:gd name="connsiteX165" fmla="*/ 242221 w 489761"/>
                    <a:gd name="connsiteY165" fmla="*/ 198787 h 439102"/>
                    <a:gd name="connsiteX166" fmla="*/ 202216 w 489761"/>
                    <a:gd name="connsiteY166" fmla="*/ 198787 h 439102"/>
                    <a:gd name="connsiteX167" fmla="*/ 190595 w 489761"/>
                    <a:gd name="connsiteY167" fmla="*/ 205931 h 439102"/>
                    <a:gd name="connsiteX168" fmla="*/ 160401 w 489761"/>
                    <a:gd name="connsiteY168" fmla="*/ 196977 h 439102"/>
                    <a:gd name="connsiteX169" fmla="*/ 139827 w 489761"/>
                    <a:gd name="connsiteY169" fmla="*/ 200978 h 439102"/>
                    <a:gd name="connsiteX170" fmla="*/ 136589 w 489761"/>
                    <a:gd name="connsiteY170" fmla="*/ 203073 h 439102"/>
                    <a:gd name="connsiteX171" fmla="*/ 134493 w 489761"/>
                    <a:gd name="connsiteY171" fmla="*/ 206312 h 439102"/>
                    <a:gd name="connsiteX172" fmla="*/ 131445 w 489761"/>
                    <a:gd name="connsiteY172" fmla="*/ 217075 h 439102"/>
                    <a:gd name="connsiteX173" fmla="*/ 127921 w 489761"/>
                    <a:gd name="connsiteY173" fmla="*/ 208598 h 439102"/>
                    <a:gd name="connsiteX174" fmla="*/ 139732 w 489761"/>
                    <a:gd name="connsiteY174" fmla="*/ 186119 h 439102"/>
                    <a:gd name="connsiteX175" fmla="*/ 143732 w 489761"/>
                    <a:gd name="connsiteY175" fmla="*/ 175927 h 439102"/>
                    <a:gd name="connsiteX176" fmla="*/ 163449 w 489761"/>
                    <a:gd name="connsiteY176" fmla="*/ 241459 h 439102"/>
                    <a:gd name="connsiteX177" fmla="*/ 163830 w 489761"/>
                    <a:gd name="connsiteY177" fmla="*/ 241840 h 439102"/>
                    <a:gd name="connsiteX178" fmla="*/ 149543 w 489761"/>
                    <a:gd name="connsiteY178" fmla="*/ 241840 h 439102"/>
                    <a:gd name="connsiteX179" fmla="*/ 148400 w 489761"/>
                    <a:gd name="connsiteY179" fmla="*/ 214884 h 439102"/>
                    <a:gd name="connsiteX180" fmla="*/ 160211 w 489761"/>
                    <a:gd name="connsiteY180" fmla="*/ 213074 h 439102"/>
                    <a:gd name="connsiteX181" fmla="*/ 188024 w 489761"/>
                    <a:gd name="connsiteY181" fmla="*/ 224600 h 439102"/>
                    <a:gd name="connsiteX182" fmla="*/ 190691 w 489761"/>
                    <a:gd name="connsiteY182" fmla="*/ 227552 h 439102"/>
                    <a:gd name="connsiteX183" fmla="*/ 195548 w 489761"/>
                    <a:gd name="connsiteY183" fmla="*/ 241840 h 439102"/>
                    <a:gd name="connsiteX184" fmla="*/ 186690 w 489761"/>
                    <a:gd name="connsiteY184" fmla="*/ 241840 h 439102"/>
                    <a:gd name="connsiteX185" fmla="*/ 174974 w 489761"/>
                    <a:gd name="connsiteY185" fmla="*/ 230029 h 439102"/>
                    <a:gd name="connsiteX186" fmla="*/ 169259 w 489761"/>
                    <a:gd name="connsiteY186" fmla="*/ 227648 h 439102"/>
                    <a:gd name="connsiteX187" fmla="*/ 163544 w 489761"/>
                    <a:gd name="connsiteY187" fmla="*/ 230029 h 439102"/>
                    <a:gd name="connsiteX188" fmla="*/ 163449 w 489761"/>
                    <a:gd name="connsiteY188" fmla="*/ 241459 h 439102"/>
                    <a:gd name="connsiteX189" fmla="*/ 132398 w 489761"/>
                    <a:gd name="connsiteY189" fmla="*/ 241745 h 439102"/>
                    <a:gd name="connsiteX190" fmla="*/ 109347 w 489761"/>
                    <a:gd name="connsiteY190" fmla="*/ 241745 h 439102"/>
                    <a:gd name="connsiteX191" fmla="*/ 119063 w 489761"/>
                    <a:gd name="connsiteY191" fmla="*/ 227648 h 439102"/>
                    <a:gd name="connsiteX192" fmla="*/ 131445 w 489761"/>
                    <a:gd name="connsiteY192" fmla="*/ 237839 h 439102"/>
                    <a:gd name="connsiteX193" fmla="*/ 132398 w 489761"/>
                    <a:gd name="connsiteY193" fmla="*/ 241745 h 439102"/>
                    <a:gd name="connsiteX194" fmla="*/ 62484 w 489761"/>
                    <a:gd name="connsiteY194" fmla="*/ 16192 h 439102"/>
                    <a:gd name="connsiteX195" fmla="*/ 113919 w 489761"/>
                    <a:gd name="connsiteY195" fmla="*/ 16192 h 439102"/>
                    <a:gd name="connsiteX196" fmla="*/ 113919 w 489761"/>
                    <a:gd name="connsiteY196" fmla="*/ 43910 h 439102"/>
                    <a:gd name="connsiteX197" fmla="*/ 62484 w 489761"/>
                    <a:gd name="connsiteY197" fmla="*/ 43910 h 439102"/>
                    <a:gd name="connsiteX198" fmla="*/ 62484 w 489761"/>
                    <a:gd name="connsiteY198" fmla="*/ 16192 h 439102"/>
                    <a:gd name="connsiteX199" fmla="*/ 104108 w 489761"/>
                    <a:gd name="connsiteY199" fmla="*/ 60103 h 439102"/>
                    <a:gd name="connsiteX200" fmla="*/ 104108 w 489761"/>
                    <a:gd name="connsiteY200" fmla="*/ 73152 h 439102"/>
                    <a:gd name="connsiteX201" fmla="*/ 72390 w 489761"/>
                    <a:gd name="connsiteY201" fmla="*/ 73152 h 439102"/>
                    <a:gd name="connsiteX202" fmla="*/ 72390 w 489761"/>
                    <a:gd name="connsiteY202" fmla="*/ 60103 h 439102"/>
                    <a:gd name="connsiteX203" fmla="*/ 104108 w 489761"/>
                    <a:gd name="connsiteY203" fmla="*/ 60103 h 439102"/>
                    <a:gd name="connsiteX204" fmla="*/ 39338 w 489761"/>
                    <a:gd name="connsiteY204" fmla="*/ 137732 h 439102"/>
                    <a:gd name="connsiteX205" fmla="*/ 84773 w 489761"/>
                    <a:gd name="connsiteY205" fmla="*/ 137732 h 439102"/>
                    <a:gd name="connsiteX206" fmla="*/ 92869 w 489761"/>
                    <a:gd name="connsiteY206" fmla="*/ 129635 h 439102"/>
                    <a:gd name="connsiteX207" fmla="*/ 84773 w 489761"/>
                    <a:gd name="connsiteY207" fmla="*/ 121539 h 439102"/>
                    <a:gd name="connsiteX208" fmla="*/ 39338 w 489761"/>
                    <a:gd name="connsiteY208" fmla="*/ 121539 h 439102"/>
                    <a:gd name="connsiteX209" fmla="*/ 39338 w 489761"/>
                    <a:gd name="connsiteY209" fmla="*/ 107823 h 439102"/>
                    <a:gd name="connsiteX210" fmla="*/ 57817 w 489761"/>
                    <a:gd name="connsiteY210" fmla="*/ 89345 h 439102"/>
                    <a:gd name="connsiteX211" fmla="*/ 118872 w 489761"/>
                    <a:gd name="connsiteY211" fmla="*/ 89345 h 439102"/>
                    <a:gd name="connsiteX212" fmla="*/ 137351 w 489761"/>
                    <a:gd name="connsiteY212" fmla="*/ 107823 h 439102"/>
                    <a:gd name="connsiteX213" fmla="*/ 137351 w 489761"/>
                    <a:gd name="connsiteY213" fmla="*/ 121539 h 439102"/>
                    <a:gd name="connsiteX214" fmla="*/ 124968 w 489761"/>
                    <a:gd name="connsiteY214" fmla="*/ 121539 h 439102"/>
                    <a:gd name="connsiteX215" fmla="*/ 116872 w 489761"/>
                    <a:gd name="connsiteY215" fmla="*/ 129635 h 439102"/>
                    <a:gd name="connsiteX216" fmla="*/ 124968 w 489761"/>
                    <a:gd name="connsiteY216" fmla="*/ 137732 h 439102"/>
                    <a:gd name="connsiteX217" fmla="*/ 137351 w 489761"/>
                    <a:gd name="connsiteY217" fmla="*/ 137732 h 439102"/>
                    <a:gd name="connsiteX218" fmla="*/ 137351 w 489761"/>
                    <a:gd name="connsiteY218" fmla="*/ 142685 h 439102"/>
                    <a:gd name="connsiteX219" fmla="*/ 126968 w 489761"/>
                    <a:gd name="connsiteY219" fmla="*/ 174593 h 439102"/>
                    <a:gd name="connsiteX220" fmla="*/ 111919 w 489761"/>
                    <a:gd name="connsiteY220" fmla="*/ 211074 h 439102"/>
                    <a:gd name="connsiteX221" fmla="*/ 112300 w 489761"/>
                    <a:gd name="connsiteY221" fmla="*/ 212884 h 439102"/>
                    <a:gd name="connsiteX222" fmla="*/ 103442 w 489761"/>
                    <a:gd name="connsiteY222" fmla="*/ 219932 h 439102"/>
                    <a:gd name="connsiteX223" fmla="*/ 39338 w 489761"/>
                    <a:gd name="connsiteY223" fmla="*/ 219932 h 439102"/>
                    <a:gd name="connsiteX224" fmla="*/ 39338 w 489761"/>
                    <a:gd name="connsiteY224" fmla="*/ 137732 h 439102"/>
                    <a:gd name="connsiteX225" fmla="*/ 39338 w 489761"/>
                    <a:gd name="connsiteY225" fmla="*/ 236220 h 439102"/>
                    <a:gd name="connsiteX226" fmla="*/ 94107 w 489761"/>
                    <a:gd name="connsiteY226" fmla="*/ 236220 h 439102"/>
                    <a:gd name="connsiteX227" fmla="*/ 92964 w 489761"/>
                    <a:gd name="connsiteY227" fmla="*/ 241840 h 439102"/>
                    <a:gd name="connsiteX228" fmla="*/ 92583 w 489761"/>
                    <a:gd name="connsiteY228" fmla="*/ 241840 h 439102"/>
                    <a:gd name="connsiteX229" fmla="*/ 79724 w 489761"/>
                    <a:gd name="connsiteY229" fmla="*/ 254698 h 439102"/>
                    <a:gd name="connsiteX230" fmla="*/ 82582 w 489761"/>
                    <a:gd name="connsiteY230" fmla="*/ 287084 h 439102"/>
                    <a:gd name="connsiteX231" fmla="*/ 77438 w 489761"/>
                    <a:gd name="connsiteY231" fmla="*/ 286893 h 439102"/>
                    <a:gd name="connsiteX232" fmla="*/ 53912 w 489761"/>
                    <a:gd name="connsiteY232" fmla="*/ 290798 h 439102"/>
                    <a:gd name="connsiteX233" fmla="*/ 40481 w 489761"/>
                    <a:gd name="connsiteY233" fmla="*/ 304038 h 439102"/>
                    <a:gd name="connsiteX234" fmla="*/ 39243 w 489761"/>
                    <a:gd name="connsiteY234" fmla="*/ 304705 h 439102"/>
                    <a:gd name="connsiteX235" fmla="*/ 39243 w 489761"/>
                    <a:gd name="connsiteY235" fmla="*/ 236220 h 439102"/>
                    <a:gd name="connsiteX236" fmla="*/ 128302 w 489761"/>
                    <a:gd name="connsiteY236" fmla="*/ 323755 h 439102"/>
                    <a:gd name="connsiteX237" fmla="*/ 131826 w 489761"/>
                    <a:gd name="connsiteY237" fmla="*/ 327089 h 439102"/>
                    <a:gd name="connsiteX238" fmla="*/ 114491 w 489761"/>
                    <a:gd name="connsiteY238" fmla="*/ 321088 h 439102"/>
                    <a:gd name="connsiteX239" fmla="*/ 106490 w 489761"/>
                    <a:gd name="connsiteY239" fmla="*/ 315659 h 439102"/>
                    <a:gd name="connsiteX240" fmla="*/ 101251 w 489761"/>
                    <a:gd name="connsiteY240" fmla="*/ 313754 h 439102"/>
                    <a:gd name="connsiteX241" fmla="*/ 96012 w 489761"/>
                    <a:gd name="connsiteY241" fmla="*/ 315659 h 439102"/>
                    <a:gd name="connsiteX242" fmla="*/ 88011 w 489761"/>
                    <a:gd name="connsiteY242" fmla="*/ 321088 h 439102"/>
                    <a:gd name="connsiteX243" fmla="*/ 70676 w 489761"/>
                    <a:gd name="connsiteY243" fmla="*/ 327089 h 439102"/>
                    <a:gd name="connsiteX244" fmla="*/ 74200 w 489761"/>
                    <a:gd name="connsiteY244" fmla="*/ 323755 h 439102"/>
                    <a:gd name="connsiteX245" fmla="*/ 76962 w 489761"/>
                    <a:gd name="connsiteY245" fmla="*/ 315182 h 439102"/>
                    <a:gd name="connsiteX246" fmla="*/ 70104 w 489761"/>
                    <a:gd name="connsiteY246" fmla="*/ 309372 h 439102"/>
                    <a:gd name="connsiteX247" fmla="*/ 58579 w 489761"/>
                    <a:gd name="connsiteY247" fmla="*/ 306419 h 439102"/>
                    <a:gd name="connsiteX248" fmla="*/ 77438 w 489761"/>
                    <a:gd name="connsiteY248" fmla="*/ 302990 h 439102"/>
                    <a:gd name="connsiteX249" fmla="*/ 97250 w 489761"/>
                    <a:gd name="connsiteY249" fmla="*/ 306800 h 439102"/>
                    <a:gd name="connsiteX250" fmla="*/ 101251 w 489761"/>
                    <a:gd name="connsiteY250" fmla="*/ 307848 h 439102"/>
                    <a:gd name="connsiteX251" fmla="*/ 105251 w 489761"/>
                    <a:gd name="connsiteY251" fmla="*/ 306800 h 439102"/>
                    <a:gd name="connsiteX252" fmla="*/ 125063 w 489761"/>
                    <a:gd name="connsiteY252" fmla="*/ 302990 h 439102"/>
                    <a:gd name="connsiteX253" fmla="*/ 143923 w 489761"/>
                    <a:gd name="connsiteY253" fmla="*/ 306419 h 439102"/>
                    <a:gd name="connsiteX254" fmla="*/ 132398 w 489761"/>
                    <a:gd name="connsiteY254" fmla="*/ 309372 h 439102"/>
                    <a:gd name="connsiteX255" fmla="*/ 125540 w 489761"/>
                    <a:gd name="connsiteY255" fmla="*/ 315182 h 439102"/>
                    <a:gd name="connsiteX256" fmla="*/ 128302 w 489761"/>
                    <a:gd name="connsiteY256" fmla="*/ 323755 h 439102"/>
                    <a:gd name="connsiteX257" fmla="*/ 113633 w 489761"/>
                    <a:gd name="connsiteY257" fmla="*/ 410147 h 439102"/>
                    <a:gd name="connsiteX258" fmla="*/ 113919 w 489761"/>
                    <a:gd name="connsiteY258" fmla="*/ 411480 h 439102"/>
                    <a:gd name="connsiteX259" fmla="*/ 118301 w 489761"/>
                    <a:gd name="connsiteY259" fmla="*/ 422815 h 439102"/>
                    <a:gd name="connsiteX260" fmla="*/ 77534 w 489761"/>
                    <a:gd name="connsiteY260" fmla="*/ 422815 h 439102"/>
                    <a:gd name="connsiteX261" fmla="*/ 16288 w 489761"/>
                    <a:gd name="connsiteY261" fmla="*/ 367094 h 439102"/>
                    <a:gd name="connsiteX262" fmla="*/ 47530 w 489761"/>
                    <a:gd name="connsiteY262" fmla="*/ 318611 h 439102"/>
                    <a:gd name="connsiteX263" fmla="*/ 54483 w 489761"/>
                    <a:gd name="connsiteY263" fmla="*/ 322231 h 439102"/>
                    <a:gd name="connsiteX264" fmla="*/ 52483 w 489761"/>
                    <a:gd name="connsiteY264" fmla="*/ 328708 h 439102"/>
                    <a:gd name="connsiteX265" fmla="*/ 55531 w 489761"/>
                    <a:gd name="connsiteY265" fmla="*/ 338233 h 439102"/>
                    <a:gd name="connsiteX266" fmla="*/ 68961 w 489761"/>
                    <a:gd name="connsiteY266" fmla="*/ 343281 h 439102"/>
                    <a:gd name="connsiteX267" fmla="*/ 95917 w 489761"/>
                    <a:gd name="connsiteY267" fmla="*/ 335185 h 439102"/>
                    <a:gd name="connsiteX268" fmla="*/ 101346 w 489761"/>
                    <a:gd name="connsiteY268" fmla="*/ 331851 h 439102"/>
                    <a:gd name="connsiteX269" fmla="*/ 106775 w 489761"/>
                    <a:gd name="connsiteY269" fmla="*/ 335185 h 439102"/>
                    <a:gd name="connsiteX270" fmla="*/ 133731 w 489761"/>
                    <a:gd name="connsiteY270" fmla="*/ 343281 h 439102"/>
                    <a:gd name="connsiteX271" fmla="*/ 147161 w 489761"/>
                    <a:gd name="connsiteY271" fmla="*/ 338233 h 439102"/>
                    <a:gd name="connsiteX272" fmla="*/ 150209 w 489761"/>
                    <a:gd name="connsiteY272" fmla="*/ 328708 h 439102"/>
                    <a:gd name="connsiteX273" fmla="*/ 148209 w 489761"/>
                    <a:gd name="connsiteY273" fmla="*/ 322231 h 439102"/>
                    <a:gd name="connsiteX274" fmla="*/ 155162 w 489761"/>
                    <a:gd name="connsiteY274" fmla="*/ 318611 h 439102"/>
                    <a:gd name="connsiteX275" fmla="*/ 184595 w 489761"/>
                    <a:gd name="connsiteY275" fmla="*/ 353663 h 439102"/>
                    <a:gd name="connsiteX276" fmla="*/ 134874 w 489761"/>
                    <a:gd name="connsiteY276" fmla="*/ 372523 h 439102"/>
                    <a:gd name="connsiteX277" fmla="*/ 113633 w 489761"/>
                    <a:gd name="connsiteY277" fmla="*/ 410147 h 439102"/>
                    <a:gd name="connsiteX278" fmla="*/ 252508 w 489761"/>
                    <a:gd name="connsiteY278" fmla="*/ 336614 h 439102"/>
                    <a:gd name="connsiteX279" fmla="*/ 260128 w 489761"/>
                    <a:gd name="connsiteY279" fmla="*/ 341852 h 439102"/>
                    <a:gd name="connsiteX280" fmla="*/ 262985 w 489761"/>
                    <a:gd name="connsiteY280" fmla="*/ 341281 h 439102"/>
                    <a:gd name="connsiteX281" fmla="*/ 272415 w 489761"/>
                    <a:gd name="connsiteY281" fmla="*/ 337661 h 439102"/>
                    <a:gd name="connsiteX282" fmla="*/ 275463 w 489761"/>
                    <a:gd name="connsiteY282" fmla="*/ 354140 h 439102"/>
                    <a:gd name="connsiteX283" fmla="*/ 283369 w 489761"/>
                    <a:gd name="connsiteY283" fmla="*/ 360807 h 439102"/>
                    <a:gd name="connsiteX284" fmla="*/ 284893 w 489761"/>
                    <a:gd name="connsiteY284" fmla="*/ 360712 h 439102"/>
                    <a:gd name="connsiteX285" fmla="*/ 290132 w 489761"/>
                    <a:gd name="connsiteY285" fmla="*/ 357378 h 439102"/>
                    <a:gd name="connsiteX286" fmla="*/ 291465 w 489761"/>
                    <a:gd name="connsiteY286" fmla="*/ 351282 h 439102"/>
                    <a:gd name="connsiteX287" fmla="*/ 287846 w 489761"/>
                    <a:gd name="connsiteY287" fmla="*/ 331851 h 439102"/>
                    <a:gd name="connsiteX288" fmla="*/ 342805 w 489761"/>
                    <a:gd name="connsiteY288" fmla="*/ 310991 h 439102"/>
                    <a:gd name="connsiteX289" fmla="*/ 349091 w 489761"/>
                    <a:gd name="connsiteY289" fmla="*/ 309848 h 439102"/>
                    <a:gd name="connsiteX290" fmla="*/ 357664 w 489761"/>
                    <a:gd name="connsiteY290" fmla="*/ 312134 h 439102"/>
                    <a:gd name="connsiteX291" fmla="*/ 366332 w 489761"/>
                    <a:gd name="connsiteY291" fmla="*/ 324136 h 439102"/>
                    <a:gd name="connsiteX292" fmla="*/ 380810 w 489761"/>
                    <a:gd name="connsiteY292" fmla="*/ 402241 h 439102"/>
                    <a:gd name="connsiteX293" fmla="*/ 377095 w 489761"/>
                    <a:gd name="connsiteY293" fmla="*/ 416528 h 439102"/>
                    <a:gd name="connsiteX294" fmla="*/ 363569 w 489761"/>
                    <a:gd name="connsiteY294" fmla="*/ 422815 h 439102"/>
                    <a:gd name="connsiteX295" fmla="*/ 356902 w 489761"/>
                    <a:gd name="connsiteY295" fmla="*/ 422815 h 439102"/>
                    <a:gd name="connsiteX296" fmla="*/ 352330 w 489761"/>
                    <a:gd name="connsiteY296" fmla="*/ 398240 h 439102"/>
                    <a:gd name="connsiteX297" fmla="*/ 344424 w 489761"/>
                    <a:gd name="connsiteY297" fmla="*/ 391573 h 439102"/>
                    <a:gd name="connsiteX298" fmla="*/ 342900 w 489761"/>
                    <a:gd name="connsiteY298" fmla="*/ 391668 h 439102"/>
                    <a:gd name="connsiteX299" fmla="*/ 337661 w 489761"/>
                    <a:gd name="connsiteY299" fmla="*/ 395002 h 439102"/>
                    <a:gd name="connsiteX300" fmla="*/ 336328 w 489761"/>
                    <a:gd name="connsiteY300" fmla="*/ 401098 h 439102"/>
                    <a:gd name="connsiteX301" fmla="*/ 340328 w 489761"/>
                    <a:gd name="connsiteY301" fmla="*/ 422720 h 439102"/>
                    <a:gd name="connsiteX302" fmla="*/ 317659 w 489761"/>
                    <a:gd name="connsiteY302" fmla="*/ 422720 h 439102"/>
                    <a:gd name="connsiteX303" fmla="*/ 314611 w 489761"/>
                    <a:gd name="connsiteY303" fmla="*/ 406432 h 439102"/>
                    <a:gd name="connsiteX304" fmla="*/ 306705 w 489761"/>
                    <a:gd name="connsiteY304" fmla="*/ 399764 h 439102"/>
                    <a:gd name="connsiteX305" fmla="*/ 305181 w 489761"/>
                    <a:gd name="connsiteY305" fmla="*/ 399860 h 439102"/>
                    <a:gd name="connsiteX306" fmla="*/ 298704 w 489761"/>
                    <a:gd name="connsiteY306" fmla="*/ 409289 h 439102"/>
                    <a:gd name="connsiteX307" fmla="*/ 301181 w 489761"/>
                    <a:gd name="connsiteY307" fmla="*/ 422720 h 439102"/>
                    <a:gd name="connsiteX308" fmla="*/ 245936 w 489761"/>
                    <a:gd name="connsiteY308" fmla="*/ 422720 h 439102"/>
                    <a:gd name="connsiteX309" fmla="*/ 241745 w 489761"/>
                    <a:gd name="connsiteY309" fmla="*/ 400241 h 439102"/>
                    <a:gd name="connsiteX310" fmla="*/ 233839 w 489761"/>
                    <a:gd name="connsiteY310" fmla="*/ 393573 h 439102"/>
                    <a:gd name="connsiteX311" fmla="*/ 232315 w 489761"/>
                    <a:gd name="connsiteY311" fmla="*/ 393668 h 439102"/>
                    <a:gd name="connsiteX312" fmla="*/ 227076 w 489761"/>
                    <a:gd name="connsiteY312" fmla="*/ 397002 h 439102"/>
                    <a:gd name="connsiteX313" fmla="*/ 225743 w 489761"/>
                    <a:gd name="connsiteY313" fmla="*/ 403098 h 439102"/>
                    <a:gd name="connsiteX314" fmla="*/ 229362 w 489761"/>
                    <a:gd name="connsiteY314" fmla="*/ 422624 h 439102"/>
                    <a:gd name="connsiteX315" fmla="*/ 146971 w 489761"/>
                    <a:gd name="connsiteY315" fmla="*/ 422624 h 439102"/>
                    <a:gd name="connsiteX316" fmla="*/ 129731 w 489761"/>
                    <a:gd name="connsiteY316" fmla="*/ 408337 h 439102"/>
                    <a:gd name="connsiteX317" fmla="*/ 129445 w 489761"/>
                    <a:gd name="connsiteY317" fmla="*/ 407003 h 439102"/>
                    <a:gd name="connsiteX318" fmla="*/ 140399 w 489761"/>
                    <a:gd name="connsiteY318" fmla="*/ 387572 h 439102"/>
                    <a:gd name="connsiteX319" fmla="*/ 167450 w 489761"/>
                    <a:gd name="connsiteY319" fmla="*/ 377285 h 439102"/>
                    <a:gd name="connsiteX320" fmla="*/ 169355 w 489761"/>
                    <a:gd name="connsiteY320" fmla="*/ 387477 h 439102"/>
                    <a:gd name="connsiteX321" fmla="*/ 177260 w 489761"/>
                    <a:gd name="connsiteY321" fmla="*/ 394145 h 439102"/>
                    <a:gd name="connsiteX322" fmla="*/ 178784 w 489761"/>
                    <a:gd name="connsiteY322" fmla="*/ 394049 h 439102"/>
                    <a:gd name="connsiteX323" fmla="*/ 185261 w 489761"/>
                    <a:gd name="connsiteY323" fmla="*/ 384620 h 439102"/>
                    <a:gd name="connsiteX324" fmla="*/ 182880 w 489761"/>
                    <a:gd name="connsiteY324" fmla="*/ 371570 h 439102"/>
                    <a:gd name="connsiteX325" fmla="*/ 223838 w 489761"/>
                    <a:gd name="connsiteY325" fmla="*/ 356045 h 439102"/>
                    <a:gd name="connsiteX326" fmla="*/ 228314 w 489761"/>
                    <a:gd name="connsiteY326" fmla="*/ 351758 h 439102"/>
                    <a:gd name="connsiteX327" fmla="*/ 228505 w 489761"/>
                    <a:gd name="connsiteY327" fmla="*/ 345567 h 439102"/>
                    <a:gd name="connsiteX328" fmla="*/ 220980 w 489761"/>
                    <a:gd name="connsiteY328" fmla="*/ 340328 h 439102"/>
                    <a:gd name="connsiteX329" fmla="*/ 218123 w 489761"/>
                    <a:gd name="connsiteY329" fmla="*/ 340900 h 439102"/>
                    <a:gd name="connsiteX330" fmla="*/ 199644 w 489761"/>
                    <a:gd name="connsiteY330" fmla="*/ 347948 h 439102"/>
                    <a:gd name="connsiteX331" fmla="*/ 161925 w 489761"/>
                    <a:gd name="connsiteY331" fmla="*/ 303943 h 439102"/>
                    <a:gd name="connsiteX332" fmla="*/ 148495 w 489761"/>
                    <a:gd name="connsiteY332" fmla="*/ 290703 h 439102"/>
                    <a:gd name="connsiteX333" fmla="*/ 124968 w 489761"/>
                    <a:gd name="connsiteY333" fmla="*/ 286798 h 439102"/>
                    <a:gd name="connsiteX334" fmla="*/ 109252 w 489761"/>
                    <a:gd name="connsiteY334" fmla="*/ 288417 h 439102"/>
                    <a:gd name="connsiteX335" fmla="*/ 109252 w 489761"/>
                    <a:gd name="connsiteY335" fmla="*/ 285274 h 439102"/>
                    <a:gd name="connsiteX336" fmla="*/ 101156 w 489761"/>
                    <a:gd name="connsiteY336" fmla="*/ 277178 h 439102"/>
                    <a:gd name="connsiteX337" fmla="*/ 97441 w 489761"/>
                    <a:gd name="connsiteY337" fmla="*/ 278035 h 439102"/>
                    <a:gd name="connsiteX338" fmla="*/ 95822 w 489761"/>
                    <a:gd name="connsiteY338" fmla="*/ 257842 h 439102"/>
                    <a:gd name="connsiteX339" fmla="*/ 327660 w 489761"/>
                    <a:gd name="connsiteY339" fmla="*/ 257842 h 439102"/>
                    <a:gd name="connsiteX340" fmla="*/ 335756 w 489761"/>
                    <a:gd name="connsiteY340" fmla="*/ 249746 h 439102"/>
                    <a:gd name="connsiteX341" fmla="*/ 327660 w 489761"/>
                    <a:gd name="connsiteY341" fmla="*/ 241649 h 439102"/>
                    <a:gd name="connsiteX342" fmla="*/ 326231 w 489761"/>
                    <a:gd name="connsiteY342" fmla="*/ 241649 h 439102"/>
                    <a:gd name="connsiteX343" fmla="*/ 332804 w 489761"/>
                    <a:gd name="connsiteY343" fmla="*/ 211646 h 439102"/>
                    <a:gd name="connsiteX344" fmla="*/ 322993 w 489761"/>
                    <a:gd name="connsiteY344" fmla="*/ 198977 h 439102"/>
                    <a:gd name="connsiteX345" fmla="*/ 330708 w 489761"/>
                    <a:gd name="connsiteY345" fmla="*/ 195644 h 439102"/>
                    <a:gd name="connsiteX346" fmla="*/ 333851 w 489761"/>
                    <a:gd name="connsiteY346" fmla="*/ 195358 h 439102"/>
                    <a:gd name="connsiteX347" fmla="*/ 351568 w 489761"/>
                    <a:gd name="connsiteY347" fmla="*/ 210217 h 439102"/>
                    <a:gd name="connsiteX348" fmla="*/ 351854 w 489761"/>
                    <a:gd name="connsiteY348" fmla="*/ 213265 h 439102"/>
                    <a:gd name="connsiteX349" fmla="*/ 359283 w 489761"/>
                    <a:gd name="connsiteY349" fmla="*/ 221361 h 439102"/>
                    <a:gd name="connsiteX350" fmla="*/ 375380 w 489761"/>
                    <a:gd name="connsiteY350" fmla="*/ 236220 h 439102"/>
                    <a:gd name="connsiteX351" fmla="*/ 375476 w 489761"/>
                    <a:gd name="connsiteY351" fmla="*/ 241649 h 439102"/>
                    <a:gd name="connsiteX352" fmla="*/ 368618 w 489761"/>
                    <a:gd name="connsiteY352" fmla="*/ 241649 h 439102"/>
                    <a:gd name="connsiteX353" fmla="*/ 360521 w 489761"/>
                    <a:gd name="connsiteY353" fmla="*/ 249746 h 439102"/>
                    <a:gd name="connsiteX354" fmla="*/ 368618 w 489761"/>
                    <a:gd name="connsiteY354" fmla="*/ 257842 h 439102"/>
                    <a:gd name="connsiteX355" fmla="*/ 423196 w 489761"/>
                    <a:gd name="connsiteY355" fmla="*/ 257842 h 439102"/>
                    <a:gd name="connsiteX356" fmla="*/ 418338 w 489761"/>
                    <a:gd name="connsiteY356" fmla="*/ 294608 h 439102"/>
                    <a:gd name="connsiteX357" fmla="*/ 381000 w 489761"/>
                    <a:gd name="connsiteY357" fmla="*/ 316706 h 439102"/>
                    <a:gd name="connsiteX358" fmla="*/ 365474 w 489761"/>
                    <a:gd name="connsiteY358" fmla="*/ 297847 h 439102"/>
                    <a:gd name="connsiteX359" fmla="*/ 348996 w 489761"/>
                    <a:gd name="connsiteY359" fmla="*/ 293561 h 439102"/>
                    <a:gd name="connsiteX360" fmla="*/ 336995 w 489761"/>
                    <a:gd name="connsiteY360" fmla="*/ 295751 h 439102"/>
                    <a:gd name="connsiteX361" fmla="*/ 257270 w 489761"/>
                    <a:gd name="connsiteY361" fmla="*/ 326041 h 439102"/>
                    <a:gd name="connsiteX362" fmla="*/ 252794 w 489761"/>
                    <a:gd name="connsiteY362" fmla="*/ 330327 h 439102"/>
                    <a:gd name="connsiteX363" fmla="*/ 252508 w 489761"/>
                    <a:gd name="connsiteY363" fmla="*/ 336614 h 439102"/>
                    <a:gd name="connsiteX364" fmla="*/ 403098 w 489761"/>
                    <a:gd name="connsiteY364" fmla="*/ 360236 h 439102"/>
                    <a:gd name="connsiteX365" fmla="*/ 396431 w 489761"/>
                    <a:gd name="connsiteY365" fmla="*/ 368046 h 439102"/>
                    <a:gd name="connsiteX366" fmla="*/ 402717 w 489761"/>
                    <a:gd name="connsiteY366" fmla="*/ 376142 h 439102"/>
                    <a:gd name="connsiteX367" fmla="*/ 455105 w 489761"/>
                    <a:gd name="connsiteY367" fmla="*/ 388144 h 439102"/>
                    <a:gd name="connsiteX368" fmla="*/ 454057 w 489761"/>
                    <a:gd name="connsiteY368" fmla="*/ 395192 h 439102"/>
                    <a:gd name="connsiteX369" fmla="*/ 393954 w 489761"/>
                    <a:gd name="connsiteY369" fmla="*/ 384429 h 439102"/>
                    <a:gd name="connsiteX370" fmla="*/ 384524 w 489761"/>
                    <a:gd name="connsiteY370" fmla="*/ 333661 h 439102"/>
                    <a:gd name="connsiteX371" fmla="*/ 436817 w 489761"/>
                    <a:gd name="connsiteY371" fmla="*/ 302800 h 439102"/>
                    <a:gd name="connsiteX372" fmla="*/ 440341 w 489761"/>
                    <a:gd name="connsiteY372" fmla="*/ 309086 h 439102"/>
                    <a:gd name="connsiteX373" fmla="*/ 395764 w 489761"/>
                    <a:gd name="connsiteY373" fmla="*/ 338900 h 439102"/>
                    <a:gd name="connsiteX374" fmla="*/ 392716 w 489761"/>
                    <a:gd name="connsiteY374" fmla="*/ 348710 h 439102"/>
                    <a:gd name="connsiteX375" fmla="*/ 400241 w 489761"/>
                    <a:gd name="connsiteY375" fmla="*/ 353759 h 439102"/>
                    <a:gd name="connsiteX376" fmla="*/ 401669 w 489761"/>
                    <a:gd name="connsiteY376" fmla="*/ 353663 h 439102"/>
                    <a:gd name="connsiteX377" fmla="*/ 471964 w 489761"/>
                    <a:gd name="connsiteY377" fmla="*/ 340805 h 439102"/>
                    <a:gd name="connsiteX378" fmla="*/ 473202 w 489761"/>
                    <a:gd name="connsiteY378" fmla="*/ 347472 h 439102"/>
                    <a:gd name="connsiteX379" fmla="*/ 403098 w 489761"/>
                    <a:gd name="connsiteY379" fmla="*/ 360236 h 439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</a:cxnLst>
                  <a:rect l="l" t="t" r="r" b="b"/>
                  <a:pathLst>
                    <a:path w="489761" h="439102">
                      <a:moveTo>
                        <a:pt x="178213" y="194405"/>
                      </a:moveTo>
                      <a:lnTo>
                        <a:pt x="178403" y="194405"/>
                      </a:lnTo>
                      <a:cubicBezTo>
                        <a:pt x="182785" y="194405"/>
                        <a:pt x="186404" y="190786"/>
                        <a:pt x="186500" y="186404"/>
                      </a:cubicBezTo>
                      <a:cubicBezTo>
                        <a:pt x="186595" y="182594"/>
                        <a:pt x="189738" y="179546"/>
                        <a:pt x="193453" y="179546"/>
                      </a:cubicBezTo>
                      <a:lnTo>
                        <a:pt x="193548" y="179546"/>
                      </a:lnTo>
                      <a:cubicBezTo>
                        <a:pt x="195453" y="179546"/>
                        <a:pt x="197263" y="180403"/>
                        <a:pt x="198596" y="181832"/>
                      </a:cubicBezTo>
                      <a:cubicBezTo>
                        <a:pt x="200120" y="183547"/>
                        <a:pt x="202311" y="184499"/>
                        <a:pt x="204597" y="184499"/>
                      </a:cubicBezTo>
                      <a:cubicBezTo>
                        <a:pt x="206597" y="184499"/>
                        <a:pt x="208598" y="183737"/>
                        <a:pt x="210026" y="182404"/>
                      </a:cubicBezTo>
                      <a:cubicBezTo>
                        <a:pt x="211646" y="180975"/>
                        <a:pt x="212598" y="178975"/>
                        <a:pt x="212693" y="176784"/>
                      </a:cubicBezTo>
                      <a:cubicBezTo>
                        <a:pt x="212789" y="174593"/>
                        <a:pt x="212027" y="172593"/>
                        <a:pt x="210598" y="170974"/>
                      </a:cubicBezTo>
                      <a:cubicBezTo>
                        <a:pt x="206312" y="166307"/>
                        <a:pt x="200216" y="163544"/>
                        <a:pt x="193834" y="163449"/>
                      </a:cubicBezTo>
                      <a:lnTo>
                        <a:pt x="193548" y="163449"/>
                      </a:lnTo>
                      <a:cubicBezTo>
                        <a:pt x="180975" y="163449"/>
                        <a:pt x="170498" y="173641"/>
                        <a:pt x="170307" y="186214"/>
                      </a:cubicBezTo>
                      <a:cubicBezTo>
                        <a:pt x="170117" y="190595"/>
                        <a:pt x="173736" y="194310"/>
                        <a:pt x="178213" y="194405"/>
                      </a:cubicBezTo>
                      <a:close/>
                      <a:moveTo>
                        <a:pt x="489490" y="346043"/>
                      </a:moveTo>
                      <a:lnTo>
                        <a:pt x="487585" y="336042"/>
                      </a:lnTo>
                      <a:cubicBezTo>
                        <a:pt x="486346" y="329184"/>
                        <a:pt x="480346" y="324231"/>
                        <a:pt x="473297" y="324231"/>
                      </a:cubicBezTo>
                      <a:cubicBezTo>
                        <a:pt x="472440" y="324231"/>
                        <a:pt x="471488" y="324326"/>
                        <a:pt x="470630" y="324517"/>
                      </a:cubicBezTo>
                      <a:lnTo>
                        <a:pt x="437293" y="330613"/>
                      </a:lnTo>
                      <a:lnTo>
                        <a:pt x="450628" y="321659"/>
                      </a:lnTo>
                      <a:cubicBezTo>
                        <a:pt x="455486" y="318421"/>
                        <a:pt x="457867" y="312706"/>
                        <a:pt x="456819" y="306991"/>
                      </a:cubicBezTo>
                      <a:cubicBezTo>
                        <a:pt x="456533" y="305467"/>
                        <a:pt x="455962" y="303943"/>
                        <a:pt x="455200" y="302514"/>
                      </a:cubicBezTo>
                      <a:lnTo>
                        <a:pt x="449961" y="293275"/>
                      </a:lnTo>
                      <a:cubicBezTo>
                        <a:pt x="448056" y="289941"/>
                        <a:pt x="444818" y="287369"/>
                        <a:pt x="441103" y="286417"/>
                      </a:cubicBezTo>
                      <a:cubicBezTo>
                        <a:pt x="439865" y="286131"/>
                        <a:pt x="438626" y="285941"/>
                        <a:pt x="437388" y="285941"/>
                      </a:cubicBezTo>
                      <a:cubicBezTo>
                        <a:pt x="437198" y="285941"/>
                        <a:pt x="436912" y="285941"/>
                        <a:pt x="436721" y="285941"/>
                      </a:cubicBezTo>
                      <a:cubicBezTo>
                        <a:pt x="438531" y="275654"/>
                        <a:pt x="439388" y="265176"/>
                        <a:pt x="439388" y="254698"/>
                      </a:cubicBezTo>
                      <a:cubicBezTo>
                        <a:pt x="439388" y="249936"/>
                        <a:pt x="436721" y="245555"/>
                        <a:pt x="432530" y="243364"/>
                      </a:cubicBezTo>
                      <a:cubicBezTo>
                        <a:pt x="437864" y="230029"/>
                        <a:pt x="437960" y="215360"/>
                        <a:pt x="432626" y="202025"/>
                      </a:cubicBezTo>
                      <a:cubicBezTo>
                        <a:pt x="432149" y="200787"/>
                        <a:pt x="431387" y="199739"/>
                        <a:pt x="430530" y="198787"/>
                      </a:cubicBezTo>
                      <a:cubicBezTo>
                        <a:pt x="429578" y="197834"/>
                        <a:pt x="428530" y="197168"/>
                        <a:pt x="427292" y="196691"/>
                      </a:cubicBezTo>
                      <a:cubicBezTo>
                        <a:pt x="420719" y="194024"/>
                        <a:pt x="413766" y="192786"/>
                        <a:pt x="406718" y="192786"/>
                      </a:cubicBezTo>
                      <a:cubicBezTo>
                        <a:pt x="406146" y="192786"/>
                        <a:pt x="405575" y="192786"/>
                        <a:pt x="405003" y="192786"/>
                      </a:cubicBezTo>
                      <a:cubicBezTo>
                        <a:pt x="403479" y="172593"/>
                        <a:pt x="386810" y="156972"/>
                        <a:pt x="366427" y="156972"/>
                      </a:cubicBezTo>
                      <a:cubicBezTo>
                        <a:pt x="364236" y="156972"/>
                        <a:pt x="362045" y="157163"/>
                        <a:pt x="359855" y="157544"/>
                      </a:cubicBezTo>
                      <a:cubicBezTo>
                        <a:pt x="361379" y="147161"/>
                        <a:pt x="360140" y="136589"/>
                        <a:pt x="356235" y="126968"/>
                      </a:cubicBezTo>
                      <a:cubicBezTo>
                        <a:pt x="355759" y="125730"/>
                        <a:pt x="354997" y="124587"/>
                        <a:pt x="354044" y="123635"/>
                      </a:cubicBezTo>
                      <a:cubicBezTo>
                        <a:pt x="353092" y="122682"/>
                        <a:pt x="351949" y="121920"/>
                        <a:pt x="350806" y="121444"/>
                      </a:cubicBezTo>
                      <a:cubicBezTo>
                        <a:pt x="343757" y="118586"/>
                        <a:pt x="336328" y="117158"/>
                        <a:pt x="328708" y="117158"/>
                      </a:cubicBezTo>
                      <a:cubicBezTo>
                        <a:pt x="317754" y="117158"/>
                        <a:pt x="307181" y="120110"/>
                        <a:pt x="297847" y="125730"/>
                      </a:cubicBezTo>
                      <a:cubicBezTo>
                        <a:pt x="294227" y="115824"/>
                        <a:pt x="288703" y="107061"/>
                        <a:pt x="281178" y="99536"/>
                      </a:cubicBezTo>
                      <a:cubicBezTo>
                        <a:pt x="278702" y="97060"/>
                        <a:pt x="275463" y="95726"/>
                        <a:pt x="271939" y="95726"/>
                      </a:cubicBezTo>
                      <a:cubicBezTo>
                        <a:pt x="268415" y="95726"/>
                        <a:pt x="265176" y="97060"/>
                        <a:pt x="262700" y="99536"/>
                      </a:cubicBezTo>
                      <a:lnTo>
                        <a:pt x="228695" y="133636"/>
                      </a:lnTo>
                      <a:cubicBezTo>
                        <a:pt x="222028" y="128016"/>
                        <a:pt x="213551" y="124873"/>
                        <a:pt x="204788" y="124873"/>
                      </a:cubicBezTo>
                      <a:cubicBezTo>
                        <a:pt x="202692" y="124873"/>
                        <a:pt x="200501" y="125063"/>
                        <a:pt x="198406" y="125444"/>
                      </a:cubicBezTo>
                      <a:cubicBezTo>
                        <a:pt x="191072" y="126683"/>
                        <a:pt x="184118" y="130302"/>
                        <a:pt x="178784" y="135541"/>
                      </a:cubicBezTo>
                      <a:cubicBezTo>
                        <a:pt x="173927" y="133350"/>
                        <a:pt x="168593" y="132112"/>
                        <a:pt x="163163" y="132112"/>
                      </a:cubicBezTo>
                      <a:cubicBezTo>
                        <a:pt x="161068" y="132112"/>
                        <a:pt x="158972" y="132302"/>
                        <a:pt x="156877" y="132683"/>
                      </a:cubicBezTo>
                      <a:cubicBezTo>
                        <a:pt x="155639" y="132874"/>
                        <a:pt x="154496" y="133160"/>
                        <a:pt x="153257" y="133541"/>
                      </a:cubicBezTo>
                      <a:lnTo>
                        <a:pt x="153257" y="108109"/>
                      </a:lnTo>
                      <a:cubicBezTo>
                        <a:pt x="153257" y="89630"/>
                        <a:pt x="138494" y="74295"/>
                        <a:pt x="120206" y="73438"/>
                      </a:cubicBezTo>
                      <a:lnTo>
                        <a:pt x="120206" y="60007"/>
                      </a:lnTo>
                      <a:cubicBezTo>
                        <a:pt x="126016" y="58674"/>
                        <a:pt x="130112" y="53531"/>
                        <a:pt x="130112" y="47530"/>
                      </a:cubicBezTo>
                      <a:lnTo>
                        <a:pt x="130112" y="12859"/>
                      </a:lnTo>
                      <a:cubicBezTo>
                        <a:pt x="130112" y="5810"/>
                        <a:pt x="124301" y="0"/>
                        <a:pt x="117253" y="0"/>
                      </a:cubicBezTo>
                      <a:lnTo>
                        <a:pt x="59150" y="0"/>
                      </a:lnTo>
                      <a:cubicBezTo>
                        <a:pt x="52102" y="0"/>
                        <a:pt x="46292" y="5810"/>
                        <a:pt x="46292" y="12859"/>
                      </a:cubicBezTo>
                      <a:lnTo>
                        <a:pt x="46292" y="47244"/>
                      </a:lnTo>
                      <a:cubicBezTo>
                        <a:pt x="46292" y="53245"/>
                        <a:pt x="50387" y="58388"/>
                        <a:pt x="56198" y="59722"/>
                      </a:cubicBezTo>
                      <a:lnTo>
                        <a:pt x="56198" y="73152"/>
                      </a:lnTo>
                      <a:cubicBezTo>
                        <a:pt x="37910" y="74009"/>
                        <a:pt x="23146" y="89345"/>
                        <a:pt x="23146" y="107823"/>
                      </a:cubicBezTo>
                      <a:lnTo>
                        <a:pt x="23146" y="316040"/>
                      </a:lnTo>
                      <a:cubicBezTo>
                        <a:pt x="8192" y="329660"/>
                        <a:pt x="0" y="347853"/>
                        <a:pt x="0" y="367189"/>
                      </a:cubicBezTo>
                      <a:cubicBezTo>
                        <a:pt x="0" y="406813"/>
                        <a:pt x="34766" y="439103"/>
                        <a:pt x="77438" y="439103"/>
                      </a:cubicBezTo>
                      <a:lnTo>
                        <a:pt x="363474" y="439007"/>
                      </a:lnTo>
                      <a:cubicBezTo>
                        <a:pt x="373475" y="439007"/>
                        <a:pt x="383000" y="434626"/>
                        <a:pt x="389382" y="426911"/>
                      </a:cubicBezTo>
                      <a:cubicBezTo>
                        <a:pt x="395288" y="419767"/>
                        <a:pt x="398050" y="410528"/>
                        <a:pt x="396907" y="401384"/>
                      </a:cubicBezTo>
                      <a:lnTo>
                        <a:pt x="452723" y="411385"/>
                      </a:lnTo>
                      <a:cubicBezTo>
                        <a:pt x="453581" y="411575"/>
                        <a:pt x="454438" y="411575"/>
                        <a:pt x="455295" y="411575"/>
                      </a:cubicBezTo>
                      <a:cubicBezTo>
                        <a:pt x="458343" y="411575"/>
                        <a:pt x="461296" y="410623"/>
                        <a:pt x="463772" y="408908"/>
                      </a:cubicBezTo>
                      <a:cubicBezTo>
                        <a:pt x="466916" y="406622"/>
                        <a:pt x="469106" y="403098"/>
                        <a:pt x="469678" y="399288"/>
                      </a:cubicBezTo>
                      <a:lnTo>
                        <a:pt x="471202" y="388906"/>
                      </a:lnTo>
                      <a:cubicBezTo>
                        <a:pt x="471488" y="387287"/>
                        <a:pt x="471392" y="385667"/>
                        <a:pt x="471107" y="384143"/>
                      </a:cubicBezTo>
                      <a:cubicBezTo>
                        <a:pt x="470059" y="378428"/>
                        <a:pt x="465773" y="373952"/>
                        <a:pt x="460058" y="372618"/>
                      </a:cubicBezTo>
                      <a:lnTo>
                        <a:pt x="444437" y="368998"/>
                      </a:lnTo>
                      <a:lnTo>
                        <a:pt x="477774" y="362903"/>
                      </a:lnTo>
                      <a:cubicBezTo>
                        <a:pt x="481584" y="362236"/>
                        <a:pt x="484918" y="360045"/>
                        <a:pt x="487109" y="356902"/>
                      </a:cubicBezTo>
                      <a:cubicBezTo>
                        <a:pt x="489395" y="353663"/>
                        <a:pt x="490252" y="349853"/>
                        <a:pt x="489490" y="346043"/>
                      </a:cubicBezTo>
                      <a:close/>
                      <a:moveTo>
                        <a:pt x="406908" y="208788"/>
                      </a:moveTo>
                      <a:cubicBezTo>
                        <a:pt x="410909" y="208788"/>
                        <a:pt x="414909" y="209360"/>
                        <a:pt x="418719" y="210598"/>
                      </a:cubicBezTo>
                      <a:cubicBezTo>
                        <a:pt x="421958" y="220980"/>
                        <a:pt x="420815" y="232220"/>
                        <a:pt x="415481" y="241745"/>
                      </a:cubicBezTo>
                      <a:lnTo>
                        <a:pt x="399098" y="241745"/>
                      </a:lnTo>
                      <a:lnTo>
                        <a:pt x="403670" y="237173"/>
                      </a:lnTo>
                      <a:cubicBezTo>
                        <a:pt x="405194" y="235649"/>
                        <a:pt x="406051" y="233648"/>
                        <a:pt x="406051" y="231458"/>
                      </a:cubicBezTo>
                      <a:cubicBezTo>
                        <a:pt x="406051" y="229267"/>
                        <a:pt x="405194" y="227267"/>
                        <a:pt x="403670" y="225743"/>
                      </a:cubicBezTo>
                      <a:cubicBezTo>
                        <a:pt x="402146" y="224219"/>
                        <a:pt x="400145" y="223361"/>
                        <a:pt x="397955" y="223361"/>
                      </a:cubicBezTo>
                      <a:cubicBezTo>
                        <a:pt x="395764" y="223361"/>
                        <a:pt x="393764" y="224219"/>
                        <a:pt x="392240" y="225743"/>
                      </a:cubicBezTo>
                      <a:lnTo>
                        <a:pt x="390049" y="227933"/>
                      </a:lnTo>
                      <a:cubicBezTo>
                        <a:pt x="388525" y="223742"/>
                        <a:pt x="386239" y="219932"/>
                        <a:pt x="383381" y="216599"/>
                      </a:cubicBezTo>
                      <a:cubicBezTo>
                        <a:pt x="390144" y="211550"/>
                        <a:pt x="398240" y="208788"/>
                        <a:pt x="406908" y="208788"/>
                      </a:cubicBezTo>
                      <a:close/>
                      <a:moveTo>
                        <a:pt x="366617" y="172974"/>
                      </a:moveTo>
                      <a:cubicBezTo>
                        <a:pt x="379000" y="172974"/>
                        <a:pt x="389096" y="183071"/>
                        <a:pt x="389096" y="195453"/>
                      </a:cubicBezTo>
                      <a:lnTo>
                        <a:pt x="389096" y="195453"/>
                      </a:lnTo>
                      <a:cubicBezTo>
                        <a:pt x="381762" y="197930"/>
                        <a:pt x="375190" y="201835"/>
                        <a:pt x="369380" y="207169"/>
                      </a:cubicBezTo>
                      <a:cubicBezTo>
                        <a:pt x="368713" y="206883"/>
                        <a:pt x="368141" y="206693"/>
                        <a:pt x="367570" y="206597"/>
                      </a:cubicBezTo>
                      <a:cubicBezTo>
                        <a:pt x="365379" y="195834"/>
                        <a:pt x="358331" y="186881"/>
                        <a:pt x="348425" y="182404"/>
                      </a:cubicBezTo>
                      <a:cubicBezTo>
                        <a:pt x="352616" y="176498"/>
                        <a:pt x="359283" y="172974"/>
                        <a:pt x="366617" y="172974"/>
                      </a:cubicBezTo>
                      <a:close/>
                      <a:moveTo>
                        <a:pt x="297942" y="146018"/>
                      </a:moveTo>
                      <a:cubicBezTo>
                        <a:pt x="306229" y="137732"/>
                        <a:pt x="317183" y="133160"/>
                        <a:pt x="328803" y="133160"/>
                      </a:cubicBezTo>
                      <a:cubicBezTo>
                        <a:pt x="333375" y="133160"/>
                        <a:pt x="337947" y="133922"/>
                        <a:pt x="342233" y="135255"/>
                      </a:cubicBezTo>
                      <a:cubicBezTo>
                        <a:pt x="345662" y="145733"/>
                        <a:pt x="344996" y="156972"/>
                        <a:pt x="340424" y="166973"/>
                      </a:cubicBezTo>
                      <a:cubicBezTo>
                        <a:pt x="336614" y="170498"/>
                        <a:pt x="333566" y="174689"/>
                        <a:pt x="331375" y="179356"/>
                      </a:cubicBezTo>
                      <a:cubicBezTo>
                        <a:pt x="330232" y="179451"/>
                        <a:pt x="329089" y="179546"/>
                        <a:pt x="328041" y="179737"/>
                      </a:cubicBezTo>
                      <a:cubicBezTo>
                        <a:pt x="322707" y="180689"/>
                        <a:pt x="317659" y="182880"/>
                        <a:pt x="313277" y="186214"/>
                      </a:cubicBezTo>
                      <a:cubicBezTo>
                        <a:pt x="312039" y="184118"/>
                        <a:pt x="310515" y="182023"/>
                        <a:pt x="308896" y="180213"/>
                      </a:cubicBezTo>
                      <a:lnTo>
                        <a:pt x="324612" y="164402"/>
                      </a:lnTo>
                      <a:cubicBezTo>
                        <a:pt x="326136" y="162878"/>
                        <a:pt x="326993" y="160877"/>
                        <a:pt x="326993" y="158687"/>
                      </a:cubicBezTo>
                      <a:cubicBezTo>
                        <a:pt x="326993" y="156496"/>
                        <a:pt x="326136" y="154496"/>
                        <a:pt x="324612" y="152972"/>
                      </a:cubicBezTo>
                      <a:cubicBezTo>
                        <a:pt x="323088" y="151448"/>
                        <a:pt x="321088" y="150590"/>
                        <a:pt x="318897" y="150590"/>
                      </a:cubicBezTo>
                      <a:cubicBezTo>
                        <a:pt x="316706" y="150590"/>
                        <a:pt x="314706" y="151448"/>
                        <a:pt x="313182" y="152972"/>
                      </a:cubicBezTo>
                      <a:lnTo>
                        <a:pt x="295751" y="170498"/>
                      </a:lnTo>
                      <a:cubicBezTo>
                        <a:pt x="292703" y="169069"/>
                        <a:pt x="289465" y="168116"/>
                        <a:pt x="286131" y="167545"/>
                      </a:cubicBezTo>
                      <a:cubicBezTo>
                        <a:pt x="288036" y="159353"/>
                        <a:pt x="292037" y="151924"/>
                        <a:pt x="297942" y="146018"/>
                      </a:cubicBezTo>
                      <a:close/>
                      <a:moveTo>
                        <a:pt x="272510" y="241745"/>
                      </a:moveTo>
                      <a:lnTo>
                        <a:pt x="268415" y="241745"/>
                      </a:lnTo>
                      <a:cubicBezTo>
                        <a:pt x="267081" y="238982"/>
                        <a:pt x="264319" y="237173"/>
                        <a:pt x="261176" y="237173"/>
                      </a:cubicBezTo>
                      <a:cubicBezTo>
                        <a:pt x="258032" y="237173"/>
                        <a:pt x="255270" y="238887"/>
                        <a:pt x="253937" y="241745"/>
                      </a:cubicBezTo>
                      <a:lnTo>
                        <a:pt x="248793" y="241745"/>
                      </a:lnTo>
                      <a:cubicBezTo>
                        <a:pt x="249841" y="238792"/>
                        <a:pt x="249174" y="235458"/>
                        <a:pt x="246888" y="233267"/>
                      </a:cubicBezTo>
                      <a:cubicBezTo>
                        <a:pt x="245364" y="231743"/>
                        <a:pt x="243364" y="230886"/>
                        <a:pt x="241173" y="230886"/>
                      </a:cubicBezTo>
                      <a:cubicBezTo>
                        <a:pt x="238982" y="230886"/>
                        <a:pt x="236982" y="231743"/>
                        <a:pt x="235458" y="233267"/>
                      </a:cubicBezTo>
                      <a:lnTo>
                        <a:pt x="228695" y="240030"/>
                      </a:lnTo>
                      <a:cubicBezTo>
                        <a:pt x="228219" y="240506"/>
                        <a:pt x="227743" y="241173"/>
                        <a:pt x="227362" y="241745"/>
                      </a:cubicBezTo>
                      <a:lnTo>
                        <a:pt x="213932" y="241745"/>
                      </a:lnTo>
                      <a:cubicBezTo>
                        <a:pt x="208788" y="233648"/>
                        <a:pt x="205740" y="224314"/>
                        <a:pt x="205264" y="214789"/>
                      </a:cubicBezTo>
                      <a:lnTo>
                        <a:pt x="316706" y="214789"/>
                      </a:lnTo>
                      <a:cubicBezTo>
                        <a:pt x="316135" y="224314"/>
                        <a:pt x="313182" y="233648"/>
                        <a:pt x="308039" y="241745"/>
                      </a:cubicBezTo>
                      <a:lnTo>
                        <a:pt x="294037" y="241745"/>
                      </a:lnTo>
                      <a:cubicBezTo>
                        <a:pt x="293656" y="241078"/>
                        <a:pt x="293275" y="240506"/>
                        <a:pt x="292703" y="240030"/>
                      </a:cubicBezTo>
                      <a:lnTo>
                        <a:pt x="285941" y="233267"/>
                      </a:lnTo>
                      <a:cubicBezTo>
                        <a:pt x="284417" y="231743"/>
                        <a:pt x="282416" y="230886"/>
                        <a:pt x="280226" y="230886"/>
                      </a:cubicBezTo>
                      <a:cubicBezTo>
                        <a:pt x="278035" y="230886"/>
                        <a:pt x="276035" y="231743"/>
                        <a:pt x="274511" y="233267"/>
                      </a:cubicBezTo>
                      <a:cubicBezTo>
                        <a:pt x="272129" y="235553"/>
                        <a:pt x="271463" y="238887"/>
                        <a:pt x="272510" y="241745"/>
                      </a:cubicBezTo>
                      <a:close/>
                      <a:moveTo>
                        <a:pt x="258699" y="198692"/>
                      </a:moveTo>
                      <a:cubicBezTo>
                        <a:pt x="261747" y="189548"/>
                        <a:pt x="270320" y="183261"/>
                        <a:pt x="280035" y="183261"/>
                      </a:cubicBezTo>
                      <a:cubicBezTo>
                        <a:pt x="289751" y="183261"/>
                        <a:pt x="298323" y="189548"/>
                        <a:pt x="301371" y="198692"/>
                      </a:cubicBezTo>
                      <a:lnTo>
                        <a:pt x="258699" y="198692"/>
                      </a:lnTo>
                      <a:close/>
                      <a:moveTo>
                        <a:pt x="272034" y="113062"/>
                      </a:moveTo>
                      <a:cubicBezTo>
                        <a:pt x="278035" y="119825"/>
                        <a:pt x="282321" y="127921"/>
                        <a:pt x="284512" y="136684"/>
                      </a:cubicBezTo>
                      <a:cubicBezTo>
                        <a:pt x="281178" y="140303"/>
                        <a:pt x="278416" y="144304"/>
                        <a:pt x="276130" y="148685"/>
                      </a:cubicBezTo>
                      <a:cubicBezTo>
                        <a:pt x="275082" y="148209"/>
                        <a:pt x="273939" y="147923"/>
                        <a:pt x="272796" y="147923"/>
                      </a:cubicBezTo>
                      <a:lnTo>
                        <a:pt x="263271" y="147923"/>
                      </a:lnTo>
                      <a:cubicBezTo>
                        <a:pt x="258794" y="147923"/>
                        <a:pt x="255175" y="151543"/>
                        <a:pt x="255175" y="156020"/>
                      </a:cubicBezTo>
                      <a:cubicBezTo>
                        <a:pt x="255175" y="160496"/>
                        <a:pt x="258794" y="164116"/>
                        <a:pt x="263271" y="164116"/>
                      </a:cubicBezTo>
                      <a:lnTo>
                        <a:pt x="270415" y="164116"/>
                      </a:lnTo>
                      <a:cubicBezTo>
                        <a:pt x="270129" y="165545"/>
                        <a:pt x="269843" y="166973"/>
                        <a:pt x="269653" y="168402"/>
                      </a:cubicBezTo>
                      <a:cubicBezTo>
                        <a:pt x="267272" y="169069"/>
                        <a:pt x="264986" y="169926"/>
                        <a:pt x="262795" y="171069"/>
                      </a:cubicBezTo>
                      <a:cubicBezTo>
                        <a:pt x="257937" y="163163"/>
                        <a:pt x="250127" y="157258"/>
                        <a:pt x="241268" y="154781"/>
                      </a:cubicBezTo>
                      <a:cubicBezTo>
                        <a:pt x="240697" y="151924"/>
                        <a:pt x="239840" y="149162"/>
                        <a:pt x="238697" y="146495"/>
                      </a:cubicBezTo>
                      <a:lnTo>
                        <a:pt x="272034" y="113062"/>
                      </a:lnTo>
                      <a:close/>
                      <a:moveTo>
                        <a:pt x="143732" y="175927"/>
                      </a:moveTo>
                      <a:cubicBezTo>
                        <a:pt x="143351" y="174784"/>
                        <a:pt x="143066" y="173641"/>
                        <a:pt x="142875" y="172498"/>
                      </a:cubicBezTo>
                      <a:cubicBezTo>
                        <a:pt x="140875" y="161163"/>
                        <a:pt x="148495" y="150400"/>
                        <a:pt x="159830" y="148400"/>
                      </a:cubicBezTo>
                      <a:cubicBezTo>
                        <a:pt x="161068" y="148209"/>
                        <a:pt x="162211" y="148114"/>
                        <a:pt x="163449" y="148114"/>
                      </a:cubicBezTo>
                      <a:cubicBezTo>
                        <a:pt x="167926" y="148114"/>
                        <a:pt x="172212" y="149543"/>
                        <a:pt x="175927" y="152305"/>
                      </a:cubicBezTo>
                      <a:cubicBezTo>
                        <a:pt x="177356" y="153353"/>
                        <a:pt x="179070" y="153924"/>
                        <a:pt x="180785" y="153924"/>
                      </a:cubicBezTo>
                      <a:cubicBezTo>
                        <a:pt x="181261" y="153924"/>
                        <a:pt x="181737" y="153924"/>
                        <a:pt x="182213" y="153829"/>
                      </a:cubicBezTo>
                      <a:cubicBezTo>
                        <a:pt x="184404" y="153448"/>
                        <a:pt x="186309" y="152210"/>
                        <a:pt x="187547" y="150305"/>
                      </a:cubicBezTo>
                      <a:cubicBezTo>
                        <a:pt x="190786" y="145447"/>
                        <a:pt x="195644" y="142208"/>
                        <a:pt x="201359" y="141256"/>
                      </a:cubicBezTo>
                      <a:cubicBezTo>
                        <a:pt x="202502" y="141065"/>
                        <a:pt x="203740" y="140970"/>
                        <a:pt x="204978" y="140970"/>
                      </a:cubicBezTo>
                      <a:cubicBezTo>
                        <a:pt x="215075" y="140970"/>
                        <a:pt x="223742" y="148209"/>
                        <a:pt x="225457" y="158210"/>
                      </a:cubicBezTo>
                      <a:cubicBezTo>
                        <a:pt x="225647" y="159353"/>
                        <a:pt x="225743" y="160592"/>
                        <a:pt x="225743" y="161735"/>
                      </a:cubicBezTo>
                      <a:cubicBezTo>
                        <a:pt x="225743" y="165926"/>
                        <a:pt x="228886" y="169450"/>
                        <a:pt x="233172" y="169831"/>
                      </a:cubicBezTo>
                      <a:cubicBezTo>
                        <a:pt x="240506" y="170498"/>
                        <a:pt x="246888" y="174974"/>
                        <a:pt x="250127" y="181547"/>
                      </a:cubicBezTo>
                      <a:cubicBezTo>
                        <a:pt x="246126" y="186595"/>
                        <a:pt x="243364" y="192500"/>
                        <a:pt x="242221" y="198787"/>
                      </a:cubicBezTo>
                      <a:lnTo>
                        <a:pt x="202216" y="198787"/>
                      </a:lnTo>
                      <a:cubicBezTo>
                        <a:pt x="197263" y="198787"/>
                        <a:pt x="192786" y="201549"/>
                        <a:pt x="190595" y="205931"/>
                      </a:cubicBezTo>
                      <a:cubicBezTo>
                        <a:pt x="181642" y="200120"/>
                        <a:pt x="171164" y="196977"/>
                        <a:pt x="160401" y="196977"/>
                      </a:cubicBezTo>
                      <a:cubicBezTo>
                        <a:pt x="153353" y="196977"/>
                        <a:pt x="146399" y="198311"/>
                        <a:pt x="139827" y="200978"/>
                      </a:cubicBezTo>
                      <a:cubicBezTo>
                        <a:pt x="138589" y="201454"/>
                        <a:pt x="137541" y="202216"/>
                        <a:pt x="136589" y="203073"/>
                      </a:cubicBezTo>
                      <a:cubicBezTo>
                        <a:pt x="135636" y="204026"/>
                        <a:pt x="134969" y="205073"/>
                        <a:pt x="134493" y="206312"/>
                      </a:cubicBezTo>
                      <a:cubicBezTo>
                        <a:pt x="133160" y="209741"/>
                        <a:pt x="132112" y="213360"/>
                        <a:pt x="131445" y="217075"/>
                      </a:cubicBezTo>
                      <a:cubicBezTo>
                        <a:pt x="129635" y="214598"/>
                        <a:pt x="128397" y="211646"/>
                        <a:pt x="127921" y="208598"/>
                      </a:cubicBezTo>
                      <a:cubicBezTo>
                        <a:pt x="126302" y="199358"/>
                        <a:pt x="131159" y="190119"/>
                        <a:pt x="139732" y="186119"/>
                      </a:cubicBezTo>
                      <a:cubicBezTo>
                        <a:pt x="143351" y="184214"/>
                        <a:pt x="145161" y="179832"/>
                        <a:pt x="143732" y="175927"/>
                      </a:cubicBezTo>
                      <a:close/>
                      <a:moveTo>
                        <a:pt x="163449" y="241459"/>
                      </a:moveTo>
                      <a:lnTo>
                        <a:pt x="163830" y="241840"/>
                      </a:lnTo>
                      <a:lnTo>
                        <a:pt x="149543" y="241840"/>
                      </a:lnTo>
                      <a:cubicBezTo>
                        <a:pt x="146018" y="233267"/>
                        <a:pt x="145542" y="223742"/>
                        <a:pt x="148400" y="214884"/>
                      </a:cubicBezTo>
                      <a:cubicBezTo>
                        <a:pt x="152210" y="213646"/>
                        <a:pt x="156210" y="213074"/>
                        <a:pt x="160211" y="213074"/>
                      </a:cubicBezTo>
                      <a:cubicBezTo>
                        <a:pt x="170688" y="213074"/>
                        <a:pt x="180594" y="217170"/>
                        <a:pt x="188024" y="224600"/>
                      </a:cubicBezTo>
                      <a:cubicBezTo>
                        <a:pt x="188881" y="225457"/>
                        <a:pt x="189833" y="226505"/>
                        <a:pt x="190691" y="227552"/>
                      </a:cubicBezTo>
                      <a:cubicBezTo>
                        <a:pt x="191738" y="232410"/>
                        <a:pt x="193453" y="237173"/>
                        <a:pt x="195548" y="241840"/>
                      </a:cubicBezTo>
                      <a:lnTo>
                        <a:pt x="186690" y="241840"/>
                      </a:lnTo>
                      <a:lnTo>
                        <a:pt x="174974" y="230029"/>
                      </a:lnTo>
                      <a:cubicBezTo>
                        <a:pt x="173450" y="228505"/>
                        <a:pt x="171450" y="227648"/>
                        <a:pt x="169259" y="227648"/>
                      </a:cubicBezTo>
                      <a:cubicBezTo>
                        <a:pt x="167069" y="227648"/>
                        <a:pt x="165068" y="228505"/>
                        <a:pt x="163544" y="230029"/>
                      </a:cubicBezTo>
                      <a:cubicBezTo>
                        <a:pt x="160306" y="233172"/>
                        <a:pt x="160306" y="238316"/>
                        <a:pt x="163449" y="241459"/>
                      </a:cubicBezTo>
                      <a:close/>
                      <a:moveTo>
                        <a:pt x="132398" y="241745"/>
                      </a:moveTo>
                      <a:lnTo>
                        <a:pt x="109347" y="241745"/>
                      </a:lnTo>
                      <a:cubicBezTo>
                        <a:pt x="110585" y="235934"/>
                        <a:pt x="114110" y="230886"/>
                        <a:pt x="119063" y="227648"/>
                      </a:cubicBezTo>
                      <a:cubicBezTo>
                        <a:pt x="122396" y="231934"/>
                        <a:pt x="126683" y="235363"/>
                        <a:pt x="131445" y="237839"/>
                      </a:cubicBezTo>
                      <a:cubicBezTo>
                        <a:pt x="131731" y="239173"/>
                        <a:pt x="132112" y="240506"/>
                        <a:pt x="132398" y="241745"/>
                      </a:cubicBezTo>
                      <a:close/>
                      <a:moveTo>
                        <a:pt x="62484" y="16192"/>
                      </a:moveTo>
                      <a:lnTo>
                        <a:pt x="113919" y="16192"/>
                      </a:lnTo>
                      <a:lnTo>
                        <a:pt x="113919" y="43910"/>
                      </a:lnTo>
                      <a:lnTo>
                        <a:pt x="62484" y="43910"/>
                      </a:lnTo>
                      <a:lnTo>
                        <a:pt x="62484" y="16192"/>
                      </a:lnTo>
                      <a:close/>
                      <a:moveTo>
                        <a:pt x="104108" y="60103"/>
                      </a:moveTo>
                      <a:lnTo>
                        <a:pt x="104108" y="73152"/>
                      </a:lnTo>
                      <a:lnTo>
                        <a:pt x="72390" y="73152"/>
                      </a:lnTo>
                      <a:lnTo>
                        <a:pt x="72390" y="60103"/>
                      </a:lnTo>
                      <a:lnTo>
                        <a:pt x="104108" y="60103"/>
                      </a:lnTo>
                      <a:close/>
                      <a:moveTo>
                        <a:pt x="39338" y="137732"/>
                      </a:moveTo>
                      <a:lnTo>
                        <a:pt x="84773" y="137732"/>
                      </a:lnTo>
                      <a:cubicBezTo>
                        <a:pt x="89249" y="137732"/>
                        <a:pt x="92869" y="134112"/>
                        <a:pt x="92869" y="129635"/>
                      </a:cubicBezTo>
                      <a:cubicBezTo>
                        <a:pt x="92869" y="125159"/>
                        <a:pt x="89249" y="121539"/>
                        <a:pt x="84773" y="121539"/>
                      </a:cubicBezTo>
                      <a:lnTo>
                        <a:pt x="39338" y="121539"/>
                      </a:lnTo>
                      <a:lnTo>
                        <a:pt x="39338" y="107823"/>
                      </a:lnTo>
                      <a:cubicBezTo>
                        <a:pt x="39338" y="97631"/>
                        <a:pt x="47625" y="89345"/>
                        <a:pt x="57817" y="89345"/>
                      </a:cubicBezTo>
                      <a:lnTo>
                        <a:pt x="118872" y="89345"/>
                      </a:lnTo>
                      <a:cubicBezTo>
                        <a:pt x="129064" y="89345"/>
                        <a:pt x="137351" y="97631"/>
                        <a:pt x="137351" y="107823"/>
                      </a:cubicBezTo>
                      <a:lnTo>
                        <a:pt x="137351" y="121539"/>
                      </a:lnTo>
                      <a:lnTo>
                        <a:pt x="124968" y="121539"/>
                      </a:lnTo>
                      <a:cubicBezTo>
                        <a:pt x="120491" y="121539"/>
                        <a:pt x="116872" y="125159"/>
                        <a:pt x="116872" y="129635"/>
                      </a:cubicBezTo>
                      <a:cubicBezTo>
                        <a:pt x="116872" y="134112"/>
                        <a:pt x="120491" y="137732"/>
                        <a:pt x="124968" y="137732"/>
                      </a:cubicBezTo>
                      <a:lnTo>
                        <a:pt x="137351" y="137732"/>
                      </a:lnTo>
                      <a:lnTo>
                        <a:pt x="137351" y="142685"/>
                      </a:lnTo>
                      <a:cubicBezTo>
                        <a:pt x="128969" y="151067"/>
                        <a:pt x="125063" y="162973"/>
                        <a:pt x="126968" y="174593"/>
                      </a:cubicBezTo>
                      <a:cubicBezTo>
                        <a:pt x="115348" y="182785"/>
                        <a:pt x="109538" y="197072"/>
                        <a:pt x="111919" y="211074"/>
                      </a:cubicBezTo>
                      <a:cubicBezTo>
                        <a:pt x="112014" y="211646"/>
                        <a:pt x="112109" y="212217"/>
                        <a:pt x="112300" y="212884"/>
                      </a:cubicBezTo>
                      <a:cubicBezTo>
                        <a:pt x="109061" y="214789"/>
                        <a:pt x="106109" y="217075"/>
                        <a:pt x="103442" y="219932"/>
                      </a:cubicBezTo>
                      <a:lnTo>
                        <a:pt x="39338" y="219932"/>
                      </a:lnTo>
                      <a:lnTo>
                        <a:pt x="39338" y="137732"/>
                      </a:lnTo>
                      <a:close/>
                      <a:moveTo>
                        <a:pt x="39338" y="236220"/>
                      </a:moveTo>
                      <a:lnTo>
                        <a:pt x="94107" y="236220"/>
                      </a:lnTo>
                      <a:cubicBezTo>
                        <a:pt x="93631" y="238125"/>
                        <a:pt x="93250" y="239935"/>
                        <a:pt x="92964" y="241840"/>
                      </a:cubicBezTo>
                      <a:lnTo>
                        <a:pt x="92583" y="241840"/>
                      </a:lnTo>
                      <a:cubicBezTo>
                        <a:pt x="85439" y="241840"/>
                        <a:pt x="79724" y="247650"/>
                        <a:pt x="79724" y="254698"/>
                      </a:cubicBezTo>
                      <a:cubicBezTo>
                        <a:pt x="79724" y="265557"/>
                        <a:pt x="80677" y="276416"/>
                        <a:pt x="82582" y="287084"/>
                      </a:cubicBezTo>
                      <a:cubicBezTo>
                        <a:pt x="80867" y="286988"/>
                        <a:pt x="79153" y="286893"/>
                        <a:pt x="77438" y="286893"/>
                      </a:cubicBezTo>
                      <a:cubicBezTo>
                        <a:pt x="68675" y="286893"/>
                        <a:pt x="60293" y="288322"/>
                        <a:pt x="53912" y="290798"/>
                      </a:cubicBezTo>
                      <a:cubicBezTo>
                        <a:pt x="44291" y="294608"/>
                        <a:pt x="41339" y="299942"/>
                        <a:pt x="40481" y="304038"/>
                      </a:cubicBezTo>
                      <a:cubicBezTo>
                        <a:pt x="40100" y="304229"/>
                        <a:pt x="39719" y="304419"/>
                        <a:pt x="39243" y="304705"/>
                      </a:cubicBezTo>
                      <a:lnTo>
                        <a:pt x="39243" y="236220"/>
                      </a:lnTo>
                      <a:close/>
                      <a:moveTo>
                        <a:pt x="128302" y="323755"/>
                      </a:moveTo>
                      <a:cubicBezTo>
                        <a:pt x="129921" y="324993"/>
                        <a:pt x="131064" y="326136"/>
                        <a:pt x="131826" y="327089"/>
                      </a:cubicBezTo>
                      <a:cubicBezTo>
                        <a:pt x="127730" y="326708"/>
                        <a:pt x="121539" y="324993"/>
                        <a:pt x="114491" y="321088"/>
                      </a:cubicBezTo>
                      <a:cubicBezTo>
                        <a:pt x="111443" y="319373"/>
                        <a:pt x="108680" y="317564"/>
                        <a:pt x="106490" y="315659"/>
                      </a:cubicBezTo>
                      <a:cubicBezTo>
                        <a:pt x="105061" y="314420"/>
                        <a:pt x="103156" y="313754"/>
                        <a:pt x="101251" y="313754"/>
                      </a:cubicBezTo>
                      <a:cubicBezTo>
                        <a:pt x="99346" y="313754"/>
                        <a:pt x="97441" y="314420"/>
                        <a:pt x="96012" y="315659"/>
                      </a:cubicBezTo>
                      <a:cubicBezTo>
                        <a:pt x="93726" y="317564"/>
                        <a:pt x="90964" y="319469"/>
                        <a:pt x="88011" y="321088"/>
                      </a:cubicBezTo>
                      <a:cubicBezTo>
                        <a:pt x="81058" y="324993"/>
                        <a:pt x="74771" y="326708"/>
                        <a:pt x="70676" y="327089"/>
                      </a:cubicBezTo>
                      <a:cubicBezTo>
                        <a:pt x="71533" y="326136"/>
                        <a:pt x="72676" y="325088"/>
                        <a:pt x="74200" y="323755"/>
                      </a:cubicBezTo>
                      <a:cubicBezTo>
                        <a:pt x="76772" y="321755"/>
                        <a:pt x="77819" y="318326"/>
                        <a:pt x="76962" y="315182"/>
                      </a:cubicBezTo>
                      <a:cubicBezTo>
                        <a:pt x="76105" y="312039"/>
                        <a:pt x="73343" y="309753"/>
                        <a:pt x="70104" y="309372"/>
                      </a:cubicBezTo>
                      <a:cubicBezTo>
                        <a:pt x="64199" y="308705"/>
                        <a:pt x="60484" y="307372"/>
                        <a:pt x="58579" y="306419"/>
                      </a:cubicBezTo>
                      <a:cubicBezTo>
                        <a:pt x="61341" y="305086"/>
                        <a:pt x="67342" y="302990"/>
                        <a:pt x="77438" y="302990"/>
                      </a:cubicBezTo>
                      <a:cubicBezTo>
                        <a:pt x="86963" y="302990"/>
                        <a:pt x="93917" y="304991"/>
                        <a:pt x="97250" y="306800"/>
                      </a:cubicBezTo>
                      <a:cubicBezTo>
                        <a:pt x="98489" y="307467"/>
                        <a:pt x="99822" y="307848"/>
                        <a:pt x="101251" y="307848"/>
                      </a:cubicBezTo>
                      <a:cubicBezTo>
                        <a:pt x="102680" y="307848"/>
                        <a:pt x="104013" y="307467"/>
                        <a:pt x="105251" y="306800"/>
                      </a:cubicBezTo>
                      <a:cubicBezTo>
                        <a:pt x="108585" y="304895"/>
                        <a:pt x="115538" y="302990"/>
                        <a:pt x="125063" y="302990"/>
                      </a:cubicBezTo>
                      <a:cubicBezTo>
                        <a:pt x="135160" y="302990"/>
                        <a:pt x="141161" y="305086"/>
                        <a:pt x="143923" y="306419"/>
                      </a:cubicBezTo>
                      <a:cubicBezTo>
                        <a:pt x="141923" y="307372"/>
                        <a:pt x="138208" y="308705"/>
                        <a:pt x="132398" y="309372"/>
                      </a:cubicBezTo>
                      <a:cubicBezTo>
                        <a:pt x="129159" y="309753"/>
                        <a:pt x="126492" y="312039"/>
                        <a:pt x="125540" y="315182"/>
                      </a:cubicBezTo>
                      <a:cubicBezTo>
                        <a:pt x="124682" y="318326"/>
                        <a:pt x="125730" y="321755"/>
                        <a:pt x="128302" y="323755"/>
                      </a:cubicBezTo>
                      <a:close/>
                      <a:moveTo>
                        <a:pt x="113633" y="410147"/>
                      </a:moveTo>
                      <a:lnTo>
                        <a:pt x="113919" y="411480"/>
                      </a:lnTo>
                      <a:cubicBezTo>
                        <a:pt x="114681" y="415481"/>
                        <a:pt x="116110" y="419291"/>
                        <a:pt x="118301" y="422815"/>
                      </a:cubicBezTo>
                      <a:lnTo>
                        <a:pt x="77534" y="422815"/>
                      </a:lnTo>
                      <a:cubicBezTo>
                        <a:pt x="43720" y="422815"/>
                        <a:pt x="16288" y="397859"/>
                        <a:pt x="16288" y="367094"/>
                      </a:cubicBezTo>
                      <a:cubicBezTo>
                        <a:pt x="16288" y="346996"/>
                        <a:pt x="28194" y="328517"/>
                        <a:pt x="47530" y="318611"/>
                      </a:cubicBezTo>
                      <a:cubicBezTo>
                        <a:pt x="49530" y="320040"/>
                        <a:pt x="51816" y="321183"/>
                        <a:pt x="54483" y="322231"/>
                      </a:cubicBezTo>
                      <a:cubicBezTo>
                        <a:pt x="53340" y="324422"/>
                        <a:pt x="52673" y="326612"/>
                        <a:pt x="52483" y="328708"/>
                      </a:cubicBezTo>
                      <a:cubicBezTo>
                        <a:pt x="52197" y="332232"/>
                        <a:pt x="53245" y="335661"/>
                        <a:pt x="55531" y="338233"/>
                      </a:cubicBezTo>
                      <a:cubicBezTo>
                        <a:pt x="58484" y="341567"/>
                        <a:pt x="63055" y="343281"/>
                        <a:pt x="68961" y="343281"/>
                      </a:cubicBezTo>
                      <a:cubicBezTo>
                        <a:pt x="76676" y="343281"/>
                        <a:pt x="86773" y="340233"/>
                        <a:pt x="95917" y="335185"/>
                      </a:cubicBezTo>
                      <a:cubicBezTo>
                        <a:pt x="97822" y="334137"/>
                        <a:pt x="99632" y="332994"/>
                        <a:pt x="101346" y="331851"/>
                      </a:cubicBezTo>
                      <a:cubicBezTo>
                        <a:pt x="103061" y="332994"/>
                        <a:pt x="104870" y="334137"/>
                        <a:pt x="106775" y="335185"/>
                      </a:cubicBezTo>
                      <a:cubicBezTo>
                        <a:pt x="115919" y="340233"/>
                        <a:pt x="126016" y="343281"/>
                        <a:pt x="133731" y="343281"/>
                      </a:cubicBezTo>
                      <a:cubicBezTo>
                        <a:pt x="139637" y="343281"/>
                        <a:pt x="144209" y="341567"/>
                        <a:pt x="147161" y="338233"/>
                      </a:cubicBezTo>
                      <a:cubicBezTo>
                        <a:pt x="149447" y="335661"/>
                        <a:pt x="150590" y="332232"/>
                        <a:pt x="150209" y="328708"/>
                      </a:cubicBezTo>
                      <a:cubicBezTo>
                        <a:pt x="150019" y="326612"/>
                        <a:pt x="149352" y="324422"/>
                        <a:pt x="148209" y="322231"/>
                      </a:cubicBezTo>
                      <a:cubicBezTo>
                        <a:pt x="150876" y="321183"/>
                        <a:pt x="153162" y="320040"/>
                        <a:pt x="155162" y="318611"/>
                      </a:cubicBezTo>
                      <a:cubicBezTo>
                        <a:pt x="169831" y="326136"/>
                        <a:pt x="180499" y="338900"/>
                        <a:pt x="184595" y="353663"/>
                      </a:cubicBezTo>
                      <a:lnTo>
                        <a:pt x="134874" y="372523"/>
                      </a:lnTo>
                      <a:cubicBezTo>
                        <a:pt x="119539" y="378428"/>
                        <a:pt x="110681" y="394240"/>
                        <a:pt x="113633" y="410147"/>
                      </a:cubicBezTo>
                      <a:close/>
                      <a:moveTo>
                        <a:pt x="252508" y="336614"/>
                      </a:moveTo>
                      <a:cubicBezTo>
                        <a:pt x="253651" y="339757"/>
                        <a:pt x="256699" y="341852"/>
                        <a:pt x="260128" y="341852"/>
                      </a:cubicBezTo>
                      <a:cubicBezTo>
                        <a:pt x="261080" y="341852"/>
                        <a:pt x="262033" y="341662"/>
                        <a:pt x="262985" y="341281"/>
                      </a:cubicBezTo>
                      <a:lnTo>
                        <a:pt x="272415" y="337661"/>
                      </a:lnTo>
                      <a:lnTo>
                        <a:pt x="275463" y="354140"/>
                      </a:lnTo>
                      <a:cubicBezTo>
                        <a:pt x="276130" y="357950"/>
                        <a:pt x="279559" y="360807"/>
                        <a:pt x="283369" y="360807"/>
                      </a:cubicBezTo>
                      <a:cubicBezTo>
                        <a:pt x="283845" y="360807"/>
                        <a:pt x="284321" y="360807"/>
                        <a:pt x="284893" y="360712"/>
                      </a:cubicBezTo>
                      <a:cubicBezTo>
                        <a:pt x="286988" y="360331"/>
                        <a:pt x="288893" y="359093"/>
                        <a:pt x="290132" y="357378"/>
                      </a:cubicBezTo>
                      <a:cubicBezTo>
                        <a:pt x="291370" y="355568"/>
                        <a:pt x="291846" y="353473"/>
                        <a:pt x="291465" y="351282"/>
                      </a:cubicBezTo>
                      <a:lnTo>
                        <a:pt x="287846" y="331851"/>
                      </a:lnTo>
                      <a:lnTo>
                        <a:pt x="342805" y="310991"/>
                      </a:lnTo>
                      <a:cubicBezTo>
                        <a:pt x="344805" y="310229"/>
                        <a:pt x="346901" y="309848"/>
                        <a:pt x="349091" y="309848"/>
                      </a:cubicBezTo>
                      <a:cubicBezTo>
                        <a:pt x="352139" y="309848"/>
                        <a:pt x="355092" y="310610"/>
                        <a:pt x="357664" y="312134"/>
                      </a:cubicBezTo>
                      <a:cubicBezTo>
                        <a:pt x="362236" y="314706"/>
                        <a:pt x="365379" y="319088"/>
                        <a:pt x="366332" y="324136"/>
                      </a:cubicBezTo>
                      <a:lnTo>
                        <a:pt x="380810" y="402241"/>
                      </a:lnTo>
                      <a:cubicBezTo>
                        <a:pt x="381762" y="407384"/>
                        <a:pt x="380429" y="412528"/>
                        <a:pt x="377095" y="416528"/>
                      </a:cubicBezTo>
                      <a:cubicBezTo>
                        <a:pt x="373761" y="420529"/>
                        <a:pt x="368808" y="422815"/>
                        <a:pt x="363569" y="422815"/>
                      </a:cubicBezTo>
                      <a:lnTo>
                        <a:pt x="356902" y="422815"/>
                      </a:lnTo>
                      <a:lnTo>
                        <a:pt x="352330" y="398240"/>
                      </a:lnTo>
                      <a:cubicBezTo>
                        <a:pt x="351663" y="394430"/>
                        <a:pt x="348234" y="391573"/>
                        <a:pt x="344424" y="391573"/>
                      </a:cubicBezTo>
                      <a:cubicBezTo>
                        <a:pt x="343948" y="391573"/>
                        <a:pt x="343471" y="391573"/>
                        <a:pt x="342900" y="391668"/>
                      </a:cubicBezTo>
                      <a:cubicBezTo>
                        <a:pt x="340805" y="392049"/>
                        <a:pt x="338900" y="393287"/>
                        <a:pt x="337661" y="395002"/>
                      </a:cubicBezTo>
                      <a:cubicBezTo>
                        <a:pt x="336423" y="396812"/>
                        <a:pt x="335947" y="398907"/>
                        <a:pt x="336328" y="401098"/>
                      </a:cubicBezTo>
                      <a:lnTo>
                        <a:pt x="340328" y="422720"/>
                      </a:lnTo>
                      <a:lnTo>
                        <a:pt x="317659" y="422720"/>
                      </a:lnTo>
                      <a:lnTo>
                        <a:pt x="314611" y="406432"/>
                      </a:lnTo>
                      <a:cubicBezTo>
                        <a:pt x="313944" y="402622"/>
                        <a:pt x="310515" y="399764"/>
                        <a:pt x="306705" y="399764"/>
                      </a:cubicBezTo>
                      <a:cubicBezTo>
                        <a:pt x="306229" y="399764"/>
                        <a:pt x="305753" y="399764"/>
                        <a:pt x="305181" y="399860"/>
                      </a:cubicBezTo>
                      <a:cubicBezTo>
                        <a:pt x="300800" y="400717"/>
                        <a:pt x="297847" y="404908"/>
                        <a:pt x="298704" y="409289"/>
                      </a:cubicBezTo>
                      <a:lnTo>
                        <a:pt x="301181" y="422720"/>
                      </a:lnTo>
                      <a:lnTo>
                        <a:pt x="245936" y="422720"/>
                      </a:lnTo>
                      <a:lnTo>
                        <a:pt x="241745" y="400241"/>
                      </a:lnTo>
                      <a:cubicBezTo>
                        <a:pt x="241078" y="396431"/>
                        <a:pt x="237649" y="393573"/>
                        <a:pt x="233839" y="393573"/>
                      </a:cubicBezTo>
                      <a:cubicBezTo>
                        <a:pt x="233363" y="393573"/>
                        <a:pt x="232886" y="393573"/>
                        <a:pt x="232315" y="393668"/>
                      </a:cubicBezTo>
                      <a:cubicBezTo>
                        <a:pt x="230219" y="394049"/>
                        <a:pt x="228314" y="395288"/>
                        <a:pt x="227076" y="397002"/>
                      </a:cubicBezTo>
                      <a:cubicBezTo>
                        <a:pt x="225838" y="398812"/>
                        <a:pt x="225362" y="400907"/>
                        <a:pt x="225743" y="403098"/>
                      </a:cubicBezTo>
                      <a:lnTo>
                        <a:pt x="229362" y="422624"/>
                      </a:lnTo>
                      <a:lnTo>
                        <a:pt x="146971" y="422624"/>
                      </a:lnTo>
                      <a:cubicBezTo>
                        <a:pt x="138494" y="422624"/>
                        <a:pt x="131255" y="416623"/>
                        <a:pt x="129731" y="408337"/>
                      </a:cubicBezTo>
                      <a:lnTo>
                        <a:pt x="129445" y="407003"/>
                      </a:lnTo>
                      <a:cubicBezTo>
                        <a:pt x="127921" y="398717"/>
                        <a:pt x="132493" y="390525"/>
                        <a:pt x="140399" y="387572"/>
                      </a:cubicBezTo>
                      <a:lnTo>
                        <a:pt x="167450" y="377285"/>
                      </a:lnTo>
                      <a:lnTo>
                        <a:pt x="169355" y="387477"/>
                      </a:lnTo>
                      <a:cubicBezTo>
                        <a:pt x="170021" y="391287"/>
                        <a:pt x="173450" y="394145"/>
                        <a:pt x="177260" y="394145"/>
                      </a:cubicBezTo>
                      <a:cubicBezTo>
                        <a:pt x="177737" y="394145"/>
                        <a:pt x="178213" y="394145"/>
                        <a:pt x="178784" y="394049"/>
                      </a:cubicBezTo>
                      <a:cubicBezTo>
                        <a:pt x="183166" y="393192"/>
                        <a:pt x="186119" y="389001"/>
                        <a:pt x="185261" y="384620"/>
                      </a:cubicBezTo>
                      <a:lnTo>
                        <a:pt x="182880" y="371570"/>
                      </a:lnTo>
                      <a:lnTo>
                        <a:pt x="223838" y="356045"/>
                      </a:lnTo>
                      <a:cubicBezTo>
                        <a:pt x="225838" y="355283"/>
                        <a:pt x="227457" y="353759"/>
                        <a:pt x="228314" y="351758"/>
                      </a:cubicBezTo>
                      <a:cubicBezTo>
                        <a:pt x="229172" y="349758"/>
                        <a:pt x="229267" y="347567"/>
                        <a:pt x="228505" y="345567"/>
                      </a:cubicBezTo>
                      <a:cubicBezTo>
                        <a:pt x="227362" y="342424"/>
                        <a:pt x="224314" y="340328"/>
                        <a:pt x="220980" y="340328"/>
                      </a:cubicBezTo>
                      <a:cubicBezTo>
                        <a:pt x="220028" y="340328"/>
                        <a:pt x="219075" y="340519"/>
                        <a:pt x="218123" y="340900"/>
                      </a:cubicBezTo>
                      <a:lnTo>
                        <a:pt x="199644" y="347948"/>
                      </a:lnTo>
                      <a:cubicBezTo>
                        <a:pt x="194024" y="329279"/>
                        <a:pt x="180404" y="313277"/>
                        <a:pt x="161925" y="303943"/>
                      </a:cubicBezTo>
                      <a:cubicBezTo>
                        <a:pt x="161163" y="299942"/>
                        <a:pt x="158115" y="294513"/>
                        <a:pt x="148495" y="290703"/>
                      </a:cubicBezTo>
                      <a:cubicBezTo>
                        <a:pt x="142113" y="288131"/>
                        <a:pt x="133731" y="286798"/>
                        <a:pt x="124968" y="286798"/>
                      </a:cubicBezTo>
                      <a:cubicBezTo>
                        <a:pt x="119539" y="286798"/>
                        <a:pt x="114110" y="287369"/>
                        <a:pt x="109252" y="288417"/>
                      </a:cubicBezTo>
                      <a:lnTo>
                        <a:pt x="109252" y="285274"/>
                      </a:lnTo>
                      <a:cubicBezTo>
                        <a:pt x="109252" y="280797"/>
                        <a:pt x="105632" y="277178"/>
                        <a:pt x="101156" y="277178"/>
                      </a:cubicBezTo>
                      <a:cubicBezTo>
                        <a:pt x="99822" y="277178"/>
                        <a:pt x="98584" y="277463"/>
                        <a:pt x="97441" y="278035"/>
                      </a:cubicBezTo>
                      <a:cubicBezTo>
                        <a:pt x="96488" y="271367"/>
                        <a:pt x="95917" y="264605"/>
                        <a:pt x="95822" y="257842"/>
                      </a:cubicBezTo>
                      <a:lnTo>
                        <a:pt x="327660" y="257842"/>
                      </a:lnTo>
                      <a:cubicBezTo>
                        <a:pt x="332137" y="257842"/>
                        <a:pt x="335756" y="254222"/>
                        <a:pt x="335756" y="249746"/>
                      </a:cubicBezTo>
                      <a:cubicBezTo>
                        <a:pt x="335756" y="245269"/>
                        <a:pt x="332137" y="241649"/>
                        <a:pt x="327660" y="241649"/>
                      </a:cubicBezTo>
                      <a:lnTo>
                        <a:pt x="326231" y="241649"/>
                      </a:lnTo>
                      <a:cubicBezTo>
                        <a:pt x="330613" y="232220"/>
                        <a:pt x="332804" y="222123"/>
                        <a:pt x="332804" y="211646"/>
                      </a:cubicBezTo>
                      <a:cubicBezTo>
                        <a:pt x="332804" y="205550"/>
                        <a:pt x="328708" y="200406"/>
                        <a:pt x="322993" y="198977"/>
                      </a:cubicBezTo>
                      <a:cubicBezTo>
                        <a:pt x="325279" y="197263"/>
                        <a:pt x="327946" y="196120"/>
                        <a:pt x="330708" y="195644"/>
                      </a:cubicBezTo>
                      <a:cubicBezTo>
                        <a:pt x="331756" y="195453"/>
                        <a:pt x="332804" y="195358"/>
                        <a:pt x="333851" y="195358"/>
                      </a:cubicBezTo>
                      <a:cubicBezTo>
                        <a:pt x="342614" y="195358"/>
                        <a:pt x="350044" y="201644"/>
                        <a:pt x="351568" y="210217"/>
                      </a:cubicBezTo>
                      <a:cubicBezTo>
                        <a:pt x="351758" y="211265"/>
                        <a:pt x="351854" y="212217"/>
                        <a:pt x="351854" y="213265"/>
                      </a:cubicBezTo>
                      <a:cubicBezTo>
                        <a:pt x="351854" y="217456"/>
                        <a:pt x="354997" y="220980"/>
                        <a:pt x="359283" y="221361"/>
                      </a:cubicBezTo>
                      <a:cubicBezTo>
                        <a:pt x="367379" y="222028"/>
                        <a:pt x="374047" y="228219"/>
                        <a:pt x="375380" y="236220"/>
                      </a:cubicBezTo>
                      <a:cubicBezTo>
                        <a:pt x="375666" y="238030"/>
                        <a:pt x="375761" y="239840"/>
                        <a:pt x="375476" y="241649"/>
                      </a:cubicBezTo>
                      <a:lnTo>
                        <a:pt x="368618" y="241649"/>
                      </a:lnTo>
                      <a:cubicBezTo>
                        <a:pt x="364141" y="241649"/>
                        <a:pt x="360521" y="245269"/>
                        <a:pt x="360521" y="249746"/>
                      </a:cubicBezTo>
                      <a:cubicBezTo>
                        <a:pt x="360521" y="254222"/>
                        <a:pt x="364141" y="257842"/>
                        <a:pt x="368618" y="257842"/>
                      </a:cubicBezTo>
                      <a:lnTo>
                        <a:pt x="423196" y="257842"/>
                      </a:lnTo>
                      <a:cubicBezTo>
                        <a:pt x="422910" y="270320"/>
                        <a:pt x="421291" y="282702"/>
                        <a:pt x="418338" y="294608"/>
                      </a:cubicBezTo>
                      <a:lnTo>
                        <a:pt x="381000" y="316706"/>
                      </a:lnTo>
                      <a:cubicBezTo>
                        <a:pt x="378333" y="308705"/>
                        <a:pt x="372904" y="301943"/>
                        <a:pt x="365474" y="297847"/>
                      </a:cubicBezTo>
                      <a:cubicBezTo>
                        <a:pt x="360426" y="294989"/>
                        <a:pt x="354711" y="293561"/>
                        <a:pt x="348996" y="293561"/>
                      </a:cubicBezTo>
                      <a:cubicBezTo>
                        <a:pt x="344900" y="293561"/>
                        <a:pt x="340805" y="294322"/>
                        <a:pt x="336995" y="295751"/>
                      </a:cubicBezTo>
                      <a:lnTo>
                        <a:pt x="257270" y="326041"/>
                      </a:lnTo>
                      <a:cubicBezTo>
                        <a:pt x="255270" y="326803"/>
                        <a:pt x="253651" y="328327"/>
                        <a:pt x="252794" y="330327"/>
                      </a:cubicBezTo>
                      <a:cubicBezTo>
                        <a:pt x="251841" y="332327"/>
                        <a:pt x="251746" y="334518"/>
                        <a:pt x="252508" y="336614"/>
                      </a:cubicBezTo>
                      <a:close/>
                      <a:moveTo>
                        <a:pt x="403098" y="360236"/>
                      </a:moveTo>
                      <a:cubicBezTo>
                        <a:pt x="399383" y="360902"/>
                        <a:pt x="396526" y="364236"/>
                        <a:pt x="396431" y="368046"/>
                      </a:cubicBezTo>
                      <a:cubicBezTo>
                        <a:pt x="396335" y="371856"/>
                        <a:pt x="399002" y="375285"/>
                        <a:pt x="402717" y="376142"/>
                      </a:cubicBezTo>
                      <a:lnTo>
                        <a:pt x="455105" y="388144"/>
                      </a:lnTo>
                      <a:lnTo>
                        <a:pt x="454057" y="395192"/>
                      </a:lnTo>
                      <a:lnTo>
                        <a:pt x="393954" y="384429"/>
                      </a:lnTo>
                      <a:lnTo>
                        <a:pt x="384524" y="333661"/>
                      </a:lnTo>
                      <a:lnTo>
                        <a:pt x="436817" y="302800"/>
                      </a:lnTo>
                      <a:lnTo>
                        <a:pt x="440341" y="309086"/>
                      </a:lnTo>
                      <a:lnTo>
                        <a:pt x="395764" y="338900"/>
                      </a:lnTo>
                      <a:cubicBezTo>
                        <a:pt x="392621" y="340995"/>
                        <a:pt x="391287" y="345091"/>
                        <a:pt x="392716" y="348710"/>
                      </a:cubicBezTo>
                      <a:cubicBezTo>
                        <a:pt x="393954" y="351758"/>
                        <a:pt x="396907" y="353759"/>
                        <a:pt x="400241" y="353759"/>
                      </a:cubicBezTo>
                      <a:cubicBezTo>
                        <a:pt x="400717" y="353759"/>
                        <a:pt x="401193" y="353759"/>
                        <a:pt x="401669" y="353663"/>
                      </a:cubicBezTo>
                      <a:lnTo>
                        <a:pt x="471964" y="340805"/>
                      </a:lnTo>
                      <a:lnTo>
                        <a:pt x="473202" y="347472"/>
                      </a:lnTo>
                      <a:lnTo>
                        <a:pt x="403098" y="360236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4" name="Заголовок 1">
                <a:extLst>
                  <a:ext uri="{FF2B5EF4-FFF2-40B4-BE49-F238E27FC236}">
                    <a16:creationId xmlns:a16="http://schemas.microsoft.com/office/drawing/2014/main" xmlns="" id="{BD49BAEE-46A2-496E-B9EF-BB2165303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3821" y="3110162"/>
                <a:ext cx="1761123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Гастрономический</a:t>
                </a:r>
                <a:endPara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xmlns="" id="{35BBE128-2F22-4460-9EB2-2D8FE297D37F}"/>
                </a:ext>
              </a:extLst>
            </p:cNvPr>
            <p:cNvGrpSpPr/>
            <p:nvPr/>
          </p:nvGrpSpPr>
          <p:grpSpPr>
            <a:xfrm>
              <a:off x="4848463" y="5238526"/>
              <a:ext cx="2146290" cy="468000"/>
              <a:chOff x="841534" y="3658483"/>
              <a:chExt cx="2146290" cy="468000"/>
            </a:xfrm>
          </p:grpSpPr>
          <p:grpSp>
            <p:nvGrpSpPr>
              <p:cNvPr id="79" name="Рисунок 21">
                <a:extLst>
                  <a:ext uri="{FF2B5EF4-FFF2-40B4-BE49-F238E27FC236}">
                    <a16:creationId xmlns:a16="http://schemas.microsoft.com/office/drawing/2014/main" xmlns="" id="{953AAA3C-CC11-41BE-BA04-EDFFD68B488B}"/>
                  </a:ext>
                </a:extLst>
              </p:cNvPr>
              <p:cNvGrpSpPr/>
              <p:nvPr/>
            </p:nvGrpSpPr>
            <p:grpSpPr>
              <a:xfrm>
                <a:off x="841534" y="3658483"/>
                <a:ext cx="468000" cy="468000"/>
                <a:chOff x="4383510" y="2054638"/>
                <a:chExt cx="544258" cy="544258"/>
              </a:xfrm>
            </p:grpSpPr>
            <p:sp>
              <p:nvSpPr>
                <p:cNvPr id="81" name="Полилиния: фигура 80">
                  <a:extLst>
                    <a:ext uri="{FF2B5EF4-FFF2-40B4-BE49-F238E27FC236}">
                      <a16:creationId xmlns:a16="http://schemas.microsoft.com/office/drawing/2014/main" xmlns="" id="{0FD5BE2E-3E55-495A-AD00-0F14798B277A}"/>
                    </a:ext>
                  </a:extLst>
                </p:cNvPr>
                <p:cNvSpPr/>
                <p:nvPr/>
              </p:nvSpPr>
              <p:spPr>
                <a:xfrm>
                  <a:off x="4383510" y="2054638"/>
                  <a:ext cx="544258" cy="544258"/>
                </a:xfrm>
                <a:custGeom>
                  <a:avLst/>
                  <a:gdLst>
                    <a:gd name="connsiteX0" fmla="*/ 0 w 544258"/>
                    <a:gd name="connsiteY0" fmla="*/ 0 h 544258"/>
                    <a:gd name="connsiteX1" fmla="*/ 544259 w 544258"/>
                    <a:gd name="connsiteY1" fmla="*/ 0 h 544258"/>
                    <a:gd name="connsiteX2" fmla="*/ 544259 w 544258"/>
                    <a:gd name="connsiteY2" fmla="*/ 544259 h 544258"/>
                    <a:gd name="connsiteX3" fmla="*/ 0 w 544258"/>
                    <a:gd name="connsiteY3" fmla="*/ 544259 h 54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58" h="544258">
                      <a:moveTo>
                        <a:pt x="0" y="0"/>
                      </a:moveTo>
                      <a:lnTo>
                        <a:pt x="544259" y="0"/>
                      </a:lnTo>
                      <a:lnTo>
                        <a:pt x="544259" y="544259"/>
                      </a:lnTo>
                      <a:lnTo>
                        <a:pt x="0" y="544259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Полилиния: фигура 82">
                  <a:extLst>
                    <a:ext uri="{FF2B5EF4-FFF2-40B4-BE49-F238E27FC236}">
                      <a16:creationId xmlns:a16="http://schemas.microsoft.com/office/drawing/2014/main" xmlns="" id="{F7A2204E-7812-4A83-92DC-5B006B5EE976}"/>
                    </a:ext>
                  </a:extLst>
                </p:cNvPr>
                <p:cNvSpPr/>
                <p:nvPr/>
              </p:nvSpPr>
              <p:spPr>
                <a:xfrm>
                  <a:off x="4410751" y="2093595"/>
                  <a:ext cx="489965" cy="477964"/>
                </a:xfrm>
                <a:custGeom>
                  <a:avLst/>
                  <a:gdLst>
                    <a:gd name="connsiteX0" fmla="*/ 481203 w 489965"/>
                    <a:gd name="connsiteY0" fmla="*/ 461867 h 477964"/>
                    <a:gd name="connsiteX1" fmla="*/ 450152 w 489965"/>
                    <a:gd name="connsiteY1" fmla="*/ 461867 h 477964"/>
                    <a:gd name="connsiteX2" fmla="*/ 450152 w 489965"/>
                    <a:gd name="connsiteY2" fmla="*/ 438245 h 477964"/>
                    <a:gd name="connsiteX3" fmla="*/ 472726 w 489965"/>
                    <a:gd name="connsiteY3" fmla="*/ 432435 h 477964"/>
                    <a:gd name="connsiteX4" fmla="*/ 486537 w 489965"/>
                    <a:gd name="connsiteY4" fmla="*/ 394811 h 477964"/>
                    <a:gd name="connsiteX5" fmla="*/ 469868 w 489965"/>
                    <a:gd name="connsiteY5" fmla="*/ 332613 h 477964"/>
                    <a:gd name="connsiteX6" fmla="*/ 489966 w 489965"/>
                    <a:gd name="connsiteY6" fmla="*/ 282702 h 477964"/>
                    <a:gd name="connsiteX7" fmla="*/ 428816 w 489965"/>
                    <a:gd name="connsiteY7" fmla="*/ 211455 h 477964"/>
                    <a:gd name="connsiteX8" fmla="*/ 405575 w 489965"/>
                    <a:gd name="connsiteY8" fmla="*/ 186785 h 477964"/>
                    <a:gd name="connsiteX9" fmla="*/ 334042 w 489965"/>
                    <a:gd name="connsiteY9" fmla="*/ 123444 h 477964"/>
                    <a:gd name="connsiteX10" fmla="*/ 307372 w 489965"/>
                    <a:gd name="connsiteY10" fmla="*/ 128588 h 477964"/>
                    <a:gd name="connsiteX11" fmla="*/ 283750 w 489965"/>
                    <a:gd name="connsiteY11" fmla="*/ 108585 h 477964"/>
                    <a:gd name="connsiteX12" fmla="*/ 259461 w 489965"/>
                    <a:gd name="connsiteY12" fmla="*/ 129730 h 477964"/>
                    <a:gd name="connsiteX13" fmla="*/ 242507 w 489965"/>
                    <a:gd name="connsiteY13" fmla="*/ 175165 h 477964"/>
                    <a:gd name="connsiteX14" fmla="*/ 233648 w 489965"/>
                    <a:gd name="connsiteY14" fmla="*/ 214503 h 477964"/>
                    <a:gd name="connsiteX15" fmla="*/ 192405 w 489965"/>
                    <a:gd name="connsiteY15" fmla="*/ 203740 h 477964"/>
                    <a:gd name="connsiteX16" fmla="*/ 180404 w 489965"/>
                    <a:gd name="connsiteY16" fmla="*/ 204597 h 477964"/>
                    <a:gd name="connsiteX17" fmla="*/ 180404 w 489965"/>
                    <a:gd name="connsiteY17" fmla="*/ 151638 h 477964"/>
                    <a:gd name="connsiteX18" fmla="*/ 142113 w 489965"/>
                    <a:gd name="connsiteY18" fmla="*/ 97060 h 477964"/>
                    <a:gd name="connsiteX19" fmla="*/ 139351 w 489965"/>
                    <a:gd name="connsiteY19" fmla="*/ 96583 h 477964"/>
                    <a:gd name="connsiteX20" fmla="*/ 131731 w 489965"/>
                    <a:gd name="connsiteY20" fmla="*/ 101918 h 477964"/>
                    <a:gd name="connsiteX21" fmla="*/ 136589 w 489965"/>
                    <a:gd name="connsiteY21" fmla="*/ 112300 h 477964"/>
                    <a:gd name="connsiteX22" fmla="*/ 164211 w 489965"/>
                    <a:gd name="connsiteY22" fmla="*/ 151638 h 477964"/>
                    <a:gd name="connsiteX23" fmla="*/ 164211 w 489965"/>
                    <a:gd name="connsiteY23" fmla="*/ 208598 h 477964"/>
                    <a:gd name="connsiteX24" fmla="*/ 130492 w 489965"/>
                    <a:gd name="connsiteY24" fmla="*/ 230981 h 477964"/>
                    <a:gd name="connsiteX25" fmla="*/ 130492 w 489965"/>
                    <a:gd name="connsiteY25" fmla="*/ 222028 h 477964"/>
                    <a:gd name="connsiteX26" fmla="*/ 143923 w 489965"/>
                    <a:gd name="connsiteY26" fmla="*/ 208598 h 477964"/>
                    <a:gd name="connsiteX27" fmla="*/ 143923 w 489965"/>
                    <a:gd name="connsiteY27" fmla="*/ 197168 h 477964"/>
                    <a:gd name="connsiteX28" fmla="*/ 138208 w 489965"/>
                    <a:gd name="connsiteY28" fmla="*/ 194786 h 477964"/>
                    <a:gd name="connsiteX29" fmla="*/ 132493 w 489965"/>
                    <a:gd name="connsiteY29" fmla="*/ 197168 h 477964"/>
                    <a:gd name="connsiteX30" fmla="*/ 130302 w 489965"/>
                    <a:gd name="connsiteY30" fmla="*/ 199168 h 477964"/>
                    <a:gd name="connsiteX31" fmla="*/ 130302 w 489965"/>
                    <a:gd name="connsiteY31" fmla="*/ 157925 h 477964"/>
                    <a:gd name="connsiteX32" fmla="*/ 122206 w 489965"/>
                    <a:gd name="connsiteY32" fmla="*/ 149828 h 477964"/>
                    <a:gd name="connsiteX33" fmla="*/ 114110 w 489965"/>
                    <a:gd name="connsiteY33" fmla="*/ 157925 h 477964"/>
                    <a:gd name="connsiteX34" fmla="*/ 114110 w 489965"/>
                    <a:gd name="connsiteY34" fmla="*/ 166306 h 477964"/>
                    <a:gd name="connsiteX35" fmla="*/ 108490 w 489965"/>
                    <a:gd name="connsiteY35" fmla="*/ 160687 h 477964"/>
                    <a:gd name="connsiteX36" fmla="*/ 102775 w 489965"/>
                    <a:gd name="connsiteY36" fmla="*/ 158305 h 477964"/>
                    <a:gd name="connsiteX37" fmla="*/ 97060 w 489965"/>
                    <a:gd name="connsiteY37" fmla="*/ 160687 h 477964"/>
                    <a:gd name="connsiteX38" fmla="*/ 97060 w 489965"/>
                    <a:gd name="connsiteY38" fmla="*/ 172117 h 477964"/>
                    <a:gd name="connsiteX39" fmla="*/ 114110 w 489965"/>
                    <a:gd name="connsiteY39" fmla="*/ 189167 h 477964"/>
                    <a:gd name="connsiteX40" fmla="*/ 114110 w 489965"/>
                    <a:gd name="connsiteY40" fmla="*/ 241268 h 477964"/>
                    <a:gd name="connsiteX41" fmla="*/ 80391 w 489965"/>
                    <a:gd name="connsiteY41" fmla="*/ 215932 h 477964"/>
                    <a:gd name="connsiteX42" fmla="*/ 80391 w 489965"/>
                    <a:gd name="connsiteY42" fmla="*/ 151448 h 477964"/>
                    <a:gd name="connsiteX43" fmla="*/ 107823 w 489965"/>
                    <a:gd name="connsiteY43" fmla="*/ 112109 h 477964"/>
                    <a:gd name="connsiteX44" fmla="*/ 112395 w 489965"/>
                    <a:gd name="connsiteY44" fmla="*/ 107918 h 477964"/>
                    <a:gd name="connsiteX45" fmla="*/ 112681 w 489965"/>
                    <a:gd name="connsiteY45" fmla="*/ 101727 h 477964"/>
                    <a:gd name="connsiteX46" fmla="*/ 105061 w 489965"/>
                    <a:gd name="connsiteY46" fmla="*/ 96393 h 477964"/>
                    <a:gd name="connsiteX47" fmla="*/ 102299 w 489965"/>
                    <a:gd name="connsiteY47" fmla="*/ 96869 h 477964"/>
                    <a:gd name="connsiteX48" fmla="*/ 64199 w 489965"/>
                    <a:gd name="connsiteY48" fmla="*/ 151352 h 477964"/>
                    <a:gd name="connsiteX49" fmla="*/ 64199 w 489965"/>
                    <a:gd name="connsiteY49" fmla="*/ 218599 h 477964"/>
                    <a:gd name="connsiteX50" fmla="*/ 24289 w 489965"/>
                    <a:gd name="connsiteY50" fmla="*/ 266795 h 477964"/>
                    <a:gd name="connsiteX51" fmla="*/ 572 w 489965"/>
                    <a:gd name="connsiteY51" fmla="*/ 367760 h 477964"/>
                    <a:gd name="connsiteX52" fmla="*/ 23336 w 489965"/>
                    <a:gd name="connsiteY52" fmla="*/ 432625 h 477964"/>
                    <a:gd name="connsiteX53" fmla="*/ 68675 w 489965"/>
                    <a:gd name="connsiteY53" fmla="*/ 442341 h 477964"/>
                    <a:gd name="connsiteX54" fmla="*/ 68675 w 489965"/>
                    <a:gd name="connsiteY54" fmla="*/ 461772 h 477964"/>
                    <a:gd name="connsiteX55" fmla="*/ 8096 w 489965"/>
                    <a:gd name="connsiteY55" fmla="*/ 461772 h 477964"/>
                    <a:gd name="connsiteX56" fmla="*/ 0 w 489965"/>
                    <a:gd name="connsiteY56" fmla="*/ 469868 h 477964"/>
                    <a:gd name="connsiteX57" fmla="*/ 8096 w 489965"/>
                    <a:gd name="connsiteY57" fmla="*/ 477965 h 477964"/>
                    <a:gd name="connsiteX58" fmla="*/ 481203 w 489965"/>
                    <a:gd name="connsiteY58" fmla="*/ 477965 h 477964"/>
                    <a:gd name="connsiteX59" fmla="*/ 489299 w 489965"/>
                    <a:gd name="connsiteY59" fmla="*/ 469868 h 477964"/>
                    <a:gd name="connsiteX60" fmla="*/ 481203 w 489965"/>
                    <a:gd name="connsiteY60" fmla="*/ 461867 h 477964"/>
                    <a:gd name="connsiteX61" fmla="*/ 473583 w 489965"/>
                    <a:gd name="connsiteY61" fmla="*/ 282702 h 477964"/>
                    <a:gd name="connsiteX62" fmla="*/ 459962 w 489965"/>
                    <a:gd name="connsiteY62" fmla="*/ 319278 h 477964"/>
                    <a:gd name="connsiteX63" fmla="*/ 442055 w 489965"/>
                    <a:gd name="connsiteY63" fmla="*/ 310039 h 477964"/>
                    <a:gd name="connsiteX64" fmla="*/ 434721 w 489965"/>
                    <a:gd name="connsiteY64" fmla="*/ 311658 h 477964"/>
                    <a:gd name="connsiteX65" fmla="*/ 434721 w 489965"/>
                    <a:gd name="connsiteY65" fmla="*/ 237268 h 477964"/>
                    <a:gd name="connsiteX66" fmla="*/ 434150 w 489965"/>
                    <a:gd name="connsiteY66" fmla="*/ 229362 h 477964"/>
                    <a:gd name="connsiteX67" fmla="*/ 473583 w 489965"/>
                    <a:gd name="connsiteY67" fmla="*/ 282702 h 477964"/>
                    <a:gd name="connsiteX68" fmla="*/ 192215 w 489965"/>
                    <a:gd name="connsiteY68" fmla="*/ 219742 h 477964"/>
                    <a:gd name="connsiteX69" fmla="*/ 230600 w 489965"/>
                    <a:gd name="connsiteY69" fmla="*/ 231648 h 477964"/>
                    <a:gd name="connsiteX70" fmla="*/ 225076 w 489965"/>
                    <a:gd name="connsiteY70" fmla="*/ 303657 h 477964"/>
                    <a:gd name="connsiteX71" fmla="*/ 227362 w 489965"/>
                    <a:gd name="connsiteY71" fmla="*/ 345376 h 477964"/>
                    <a:gd name="connsiteX72" fmla="*/ 216694 w 489965"/>
                    <a:gd name="connsiteY72" fmla="*/ 350615 h 477964"/>
                    <a:gd name="connsiteX73" fmla="*/ 200311 w 489965"/>
                    <a:gd name="connsiteY73" fmla="*/ 294989 h 477964"/>
                    <a:gd name="connsiteX74" fmla="*/ 200311 w 489965"/>
                    <a:gd name="connsiteY74" fmla="*/ 278225 h 477964"/>
                    <a:gd name="connsiteX75" fmla="*/ 215075 w 489965"/>
                    <a:gd name="connsiteY75" fmla="*/ 263462 h 477964"/>
                    <a:gd name="connsiteX76" fmla="*/ 215075 w 489965"/>
                    <a:gd name="connsiteY76" fmla="*/ 252031 h 477964"/>
                    <a:gd name="connsiteX77" fmla="*/ 209360 w 489965"/>
                    <a:gd name="connsiteY77" fmla="*/ 249650 h 477964"/>
                    <a:gd name="connsiteX78" fmla="*/ 203645 w 489965"/>
                    <a:gd name="connsiteY78" fmla="*/ 252031 h 477964"/>
                    <a:gd name="connsiteX79" fmla="*/ 200311 w 489965"/>
                    <a:gd name="connsiteY79" fmla="*/ 255365 h 477964"/>
                    <a:gd name="connsiteX80" fmla="*/ 200311 w 489965"/>
                    <a:gd name="connsiteY80" fmla="*/ 249365 h 477964"/>
                    <a:gd name="connsiteX81" fmla="*/ 192215 w 489965"/>
                    <a:gd name="connsiteY81" fmla="*/ 241268 h 477964"/>
                    <a:gd name="connsiteX82" fmla="*/ 184118 w 489965"/>
                    <a:gd name="connsiteY82" fmla="*/ 249365 h 477964"/>
                    <a:gd name="connsiteX83" fmla="*/ 184118 w 489965"/>
                    <a:gd name="connsiteY83" fmla="*/ 269558 h 477964"/>
                    <a:gd name="connsiteX84" fmla="*/ 159544 w 489965"/>
                    <a:gd name="connsiteY84" fmla="*/ 255651 h 477964"/>
                    <a:gd name="connsiteX85" fmla="*/ 132112 w 489965"/>
                    <a:gd name="connsiteY85" fmla="*/ 272891 h 477964"/>
                    <a:gd name="connsiteX86" fmla="*/ 128302 w 489965"/>
                    <a:gd name="connsiteY86" fmla="*/ 264890 h 477964"/>
                    <a:gd name="connsiteX87" fmla="*/ 192215 w 489965"/>
                    <a:gd name="connsiteY87" fmla="*/ 219742 h 477964"/>
                    <a:gd name="connsiteX88" fmla="*/ 114110 w 489965"/>
                    <a:gd name="connsiteY88" fmla="*/ 461867 h 477964"/>
                    <a:gd name="connsiteX89" fmla="*/ 84868 w 489965"/>
                    <a:gd name="connsiteY89" fmla="*/ 461867 h 477964"/>
                    <a:gd name="connsiteX90" fmla="*/ 84868 w 489965"/>
                    <a:gd name="connsiteY90" fmla="*/ 442436 h 477964"/>
                    <a:gd name="connsiteX91" fmla="*/ 114110 w 489965"/>
                    <a:gd name="connsiteY91" fmla="*/ 439769 h 477964"/>
                    <a:gd name="connsiteX92" fmla="*/ 114110 w 489965"/>
                    <a:gd name="connsiteY92" fmla="*/ 461867 h 477964"/>
                    <a:gd name="connsiteX93" fmla="*/ 151448 w 489965"/>
                    <a:gd name="connsiteY93" fmla="*/ 461867 h 477964"/>
                    <a:gd name="connsiteX94" fmla="*/ 130302 w 489965"/>
                    <a:gd name="connsiteY94" fmla="*/ 461867 h 477964"/>
                    <a:gd name="connsiteX95" fmla="*/ 130302 w 489965"/>
                    <a:gd name="connsiteY95" fmla="*/ 432625 h 477964"/>
                    <a:gd name="connsiteX96" fmla="*/ 137065 w 489965"/>
                    <a:gd name="connsiteY96" fmla="*/ 426625 h 477964"/>
                    <a:gd name="connsiteX97" fmla="*/ 151448 w 489965"/>
                    <a:gd name="connsiteY97" fmla="*/ 427577 h 477964"/>
                    <a:gd name="connsiteX98" fmla="*/ 151448 w 489965"/>
                    <a:gd name="connsiteY98" fmla="*/ 461867 h 477964"/>
                    <a:gd name="connsiteX99" fmla="*/ 184118 w 489965"/>
                    <a:gd name="connsiteY99" fmla="*/ 461867 h 477964"/>
                    <a:gd name="connsiteX100" fmla="*/ 167640 w 489965"/>
                    <a:gd name="connsiteY100" fmla="*/ 461867 h 477964"/>
                    <a:gd name="connsiteX101" fmla="*/ 167640 w 489965"/>
                    <a:gd name="connsiteY101" fmla="*/ 427577 h 477964"/>
                    <a:gd name="connsiteX102" fmla="*/ 184118 w 489965"/>
                    <a:gd name="connsiteY102" fmla="*/ 426339 h 477964"/>
                    <a:gd name="connsiteX103" fmla="*/ 184118 w 489965"/>
                    <a:gd name="connsiteY103" fmla="*/ 461867 h 477964"/>
                    <a:gd name="connsiteX104" fmla="*/ 190976 w 489965"/>
                    <a:gd name="connsiteY104" fmla="*/ 406718 h 477964"/>
                    <a:gd name="connsiteX105" fmla="*/ 167640 w 489965"/>
                    <a:gd name="connsiteY105" fmla="*/ 411385 h 477964"/>
                    <a:gd name="connsiteX106" fmla="*/ 167640 w 489965"/>
                    <a:gd name="connsiteY106" fmla="*/ 390906 h 477964"/>
                    <a:gd name="connsiteX107" fmla="*/ 190500 w 489965"/>
                    <a:gd name="connsiteY107" fmla="*/ 367951 h 477964"/>
                    <a:gd name="connsiteX108" fmla="*/ 190500 w 489965"/>
                    <a:gd name="connsiteY108" fmla="*/ 356521 h 477964"/>
                    <a:gd name="connsiteX109" fmla="*/ 184785 w 489965"/>
                    <a:gd name="connsiteY109" fmla="*/ 354140 h 477964"/>
                    <a:gd name="connsiteX110" fmla="*/ 179070 w 489965"/>
                    <a:gd name="connsiteY110" fmla="*/ 356521 h 477964"/>
                    <a:gd name="connsiteX111" fmla="*/ 167640 w 489965"/>
                    <a:gd name="connsiteY111" fmla="*/ 367951 h 477964"/>
                    <a:gd name="connsiteX112" fmla="*/ 167640 w 489965"/>
                    <a:gd name="connsiteY112" fmla="*/ 335280 h 477964"/>
                    <a:gd name="connsiteX113" fmla="*/ 159544 w 489965"/>
                    <a:gd name="connsiteY113" fmla="*/ 327184 h 477964"/>
                    <a:gd name="connsiteX114" fmla="*/ 151448 w 489965"/>
                    <a:gd name="connsiteY114" fmla="*/ 335280 h 477964"/>
                    <a:gd name="connsiteX115" fmla="*/ 151448 w 489965"/>
                    <a:gd name="connsiteY115" fmla="*/ 411385 h 477964"/>
                    <a:gd name="connsiteX116" fmla="*/ 128111 w 489965"/>
                    <a:gd name="connsiteY116" fmla="*/ 406718 h 477964"/>
                    <a:gd name="connsiteX117" fmla="*/ 117348 w 489965"/>
                    <a:gd name="connsiteY117" fmla="*/ 370332 h 477964"/>
                    <a:gd name="connsiteX118" fmla="*/ 118586 w 489965"/>
                    <a:gd name="connsiteY118" fmla="*/ 352425 h 477964"/>
                    <a:gd name="connsiteX119" fmla="*/ 111633 w 489965"/>
                    <a:gd name="connsiteY119" fmla="*/ 343376 h 477964"/>
                    <a:gd name="connsiteX120" fmla="*/ 110585 w 489965"/>
                    <a:gd name="connsiteY120" fmla="*/ 343281 h 477964"/>
                    <a:gd name="connsiteX121" fmla="*/ 102584 w 489965"/>
                    <a:gd name="connsiteY121" fmla="*/ 350330 h 477964"/>
                    <a:gd name="connsiteX122" fmla="*/ 101251 w 489965"/>
                    <a:gd name="connsiteY122" fmla="*/ 370237 h 477964"/>
                    <a:gd name="connsiteX123" fmla="*/ 118967 w 489965"/>
                    <a:gd name="connsiteY123" fmla="*/ 419862 h 477964"/>
                    <a:gd name="connsiteX124" fmla="*/ 119539 w 489965"/>
                    <a:gd name="connsiteY124" fmla="*/ 420243 h 477964"/>
                    <a:gd name="connsiteX125" fmla="*/ 85058 w 489965"/>
                    <a:gd name="connsiteY125" fmla="*/ 426053 h 477964"/>
                    <a:gd name="connsiteX126" fmla="*/ 85058 w 489965"/>
                    <a:gd name="connsiteY126" fmla="*/ 352806 h 477964"/>
                    <a:gd name="connsiteX127" fmla="*/ 95726 w 489965"/>
                    <a:gd name="connsiteY127" fmla="*/ 342138 h 477964"/>
                    <a:gd name="connsiteX128" fmla="*/ 95726 w 489965"/>
                    <a:gd name="connsiteY128" fmla="*/ 330708 h 477964"/>
                    <a:gd name="connsiteX129" fmla="*/ 90011 w 489965"/>
                    <a:gd name="connsiteY129" fmla="*/ 328327 h 477964"/>
                    <a:gd name="connsiteX130" fmla="*/ 85058 w 489965"/>
                    <a:gd name="connsiteY130" fmla="*/ 330041 h 477964"/>
                    <a:gd name="connsiteX131" fmla="*/ 85058 w 489965"/>
                    <a:gd name="connsiteY131" fmla="*/ 312611 h 477964"/>
                    <a:gd name="connsiteX132" fmla="*/ 76962 w 489965"/>
                    <a:gd name="connsiteY132" fmla="*/ 304514 h 477964"/>
                    <a:gd name="connsiteX133" fmla="*/ 68866 w 489965"/>
                    <a:gd name="connsiteY133" fmla="*/ 312611 h 477964"/>
                    <a:gd name="connsiteX134" fmla="*/ 68866 w 489965"/>
                    <a:gd name="connsiteY134" fmla="*/ 371475 h 477964"/>
                    <a:gd name="connsiteX135" fmla="*/ 61532 w 489965"/>
                    <a:gd name="connsiteY135" fmla="*/ 364141 h 477964"/>
                    <a:gd name="connsiteX136" fmla="*/ 55817 w 489965"/>
                    <a:gd name="connsiteY136" fmla="*/ 361760 h 477964"/>
                    <a:gd name="connsiteX137" fmla="*/ 50102 w 489965"/>
                    <a:gd name="connsiteY137" fmla="*/ 364141 h 477964"/>
                    <a:gd name="connsiteX138" fmla="*/ 50102 w 489965"/>
                    <a:gd name="connsiteY138" fmla="*/ 375571 h 477964"/>
                    <a:gd name="connsiteX139" fmla="*/ 68199 w 489965"/>
                    <a:gd name="connsiteY139" fmla="*/ 393668 h 477964"/>
                    <a:gd name="connsiteX140" fmla="*/ 68961 w 489965"/>
                    <a:gd name="connsiteY140" fmla="*/ 394335 h 477964"/>
                    <a:gd name="connsiteX141" fmla="*/ 68961 w 489965"/>
                    <a:gd name="connsiteY141" fmla="*/ 426244 h 477964"/>
                    <a:gd name="connsiteX142" fmla="*/ 32861 w 489965"/>
                    <a:gd name="connsiteY142" fmla="*/ 419386 h 477964"/>
                    <a:gd name="connsiteX143" fmla="*/ 17050 w 489965"/>
                    <a:gd name="connsiteY143" fmla="*/ 367856 h 477964"/>
                    <a:gd name="connsiteX144" fmla="*/ 39148 w 489965"/>
                    <a:gd name="connsiteY144" fmla="*/ 273939 h 477964"/>
                    <a:gd name="connsiteX145" fmla="*/ 77057 w 489965"/>
                    <a:gd name="connsiteY145" fmla="*/ 231839 h 477964"/>
                    <a:gd name="connsiteX146" fmla="*/ 121825 w 489965"/>
                    <a:gd name="connsiteY146" fmla="*/ 289655 h 477964"/>
                    <a:gd name="connsiteX147" fmla="*/ 110871 w 489965"/>
                    <a:gd name="connsiteY147" fmla="*/ 315468 h 477964"/>
                    <a:gd name="connsiteX148" fmla="*/ 111347 w 489965"/>
                    <a:gd name="connsiteY148" fmla="*/ 321659 h 477964"/>
                    <a:gd name="connsiteX149" fmla="*/ 116015 w 489965"/>
                    <a:gd name="connsiteY149" fmla="*/ 325755 h 477964"/>
                    <a:gd name="connsiteX150" fmla="*/ 118586 w 489965"/>
                    <a:gd name="connsiteY150" fmla="*/ 326136 h 477964"/>
                    <a:gd name="connsiteX151" fmla="*/ 126302 w 489965"/>
                    <a:gd name="connsiteY151" fmla="*/ 320612 h 477964"/>
                    <a:gd name="connsiteX152" fmla="*/ 160020 w 489965"/>
                    <a:gd name="connsiteY152" fmla="*/ 272034 h 477964"/>
                    <a:gd name="connsiteX153" fmla="*/ 186119 w 489965"/>
                    <a:gd name="connsiteY153" fmla="*/ 301943 h 477964"/>
                    <a:gd name="connsiteX154" fmla="*/ 202311 w 489965"/>
                    <a:gd name="connsiteY154" fmla="*/ 370427 h 477964"/>
                    <a:gd name="connsiteX155" fmla="*/ 190976 w 489965"/>
                    <a:gd name="connsiteY155" fmla="*/ 406718 h 477964"/>
                    <a:gd name="connsiteX156" fmla="*/ 232124 w 489965"/>
                    <a:gd name="connsiteY156" fmla="*/ 461867 h 477964"/>
                    <a:gd name="connsiteX157" fmla="*/ 200311 w 489965"/>
                    <a:gd name="connsiteY157" fmla="*/ 461867 h 477964"/>
                    <a:gd name="connsiteX158" fmla="*/ 200597 w 489965"/>
                    <a:gd name="connsiteY158" fmla="*/ 419767 h 477964"/>
                    <a:gd name="connsiteX159" fmla="*/ 206407 w 489965"/>
                    <a:gd name="connsiteY159" fmla="*/ 414433 h 477964"/>
                    <a:gd name="connsiteX160" fmla="*/ 232124 w 489965"/>
                    <a:gd name="connsiteY160" fmla="*/ 420338 h 477964"/>
                    <a:gd name="connsiteX161" fmla="*/ 232124 w 489965"/>
                    <a:gd name="connsiteY161" fmla="*/ 461867 h 477964"/>
                    <a:gd name="connsiteX162" fmla="*/ 214122 w 489965"/>
                    <a:gd name="connsiteY162" fmla="*/ 400145 h 477964"/>
                    <a:gd name="connsiteX163" fmla="*/ 217932 w 489965"/>
                    <a:gd name="connsiteY163" fmla="*/ 370332 h 477964"/>
                    <a:gd name="connsiteX164" fmla="*/ 217932 w 489965"/>
                    <a:gd name="connsiteY164" fmla="*/ 367379 h 477964"/>
                    <a:gd name="connsiteX165" fmla="*/ 230600 w 489965"/>
                    <a:gd name="connsiteY165" fmla="*/ 362045 h 477964"/>
                    <a:gd name="connsiteX166" fmla="*/ 241173 w 489965"/>
                    <a:gd name="connsiteY166" fmla="*/ 384334 h 477964"/>
                    <a:gd name="connsiteX167" fmla="*/ 262890 w 489965"/>
                    <a:gd name="connsiteY167" fmla="*/ 396907 h 477964"/>
                    <a:gd name="connsiteX168" fmla="*/ 235172 w 489965"/>
                    <a:gd name="connsiteY168" fmla="*/ 404241 h 477964"/>
                    <a:gd name="connsiteX169" fmla="*/ 214122 w 489965"/>
                    <a:gd name="connsiteY169" fmla="*/ 400145 h 477964"/>
                    <a:gd name="connsiteX170" fmla="*/ 275368 w 489965"/>
                    <a:gd name="connsiteY170" fmla="*/ 461867 h 477964"/>
                    <a:gd name="connsiteX171" fmla="*/ 248222 w 489965"/>
                    <a:gd name="connsiteY171" fmla="*/ 461867 h 477964"/>
                    <a:gd name="connsiteX172" fmla="*/ 248222 w 489965"/>
                    <a:gd name="connsiteY172" fmla="*/ 419291 h 477964"/>
                    <a:gd name="connsiteX173" fmla="*/ 275368 w 489965"/>
                    <a:gd name="connsiteY173" fmla="*/ 408242 h 477964"/>
                    <a:gd name="connsiteX174" fmla="*/ 275368 w 489965"/>
                    <a:gd name="connsiteY174" fmla="*/ 461867 h 477964"/>
                    <a:gd name="connsiteX175" fmla="*/ 306134 w 489965"/>
                    <a:gd name="connsiteY175" fmla="*/ 461867 h 477964"/>
                    <a:gd name="connsiteX176" fmla="*/ 291560 w 489965"/>
                    <a:gd name="connsiteY176" fmla="*/ 461867 h 477964"/>
                    <a:gd name="connsiteX177" fmla="*/ 291560 w 489965"/>
                    <a:gd name="connsiteY177" fmla="*/ 398145 h 477964"/>
                    <a:gd name="connsiteX178" fmla="*/ 306134 w 489965"/>
                    <a:gd name="connsiteY178" fmla="*/ 396621 h 477964"/>
                    <a:gd name="connsiteX179" fmla="*/ 306134 w 489965"/>
                    <a:gd name="connsiteY179" fmla="*/ 461867 h 477964"/>
                    <a:gd name="connsiteX180" fmla="*/ 291560 w 489965"/>
                    <a:gd name="connsiteY180" fmla="*/ 381857 h 477964"/>
                    <a:gd name="connsiteX181" fmla="*/ 291560 w 489965"/>
                    <a:gd name="connsiteY181" fmla="*/ 346615 h 477964"/>
                    <a:gd name="connsiteX182" fmla="*/ 314516 w 489965"/>
                    <a:gd name="connsiteY182" fmla="*/ 323660 h 477964"/>
                    <a:gd name="connsiteX183" fmla="*/ 314516 w 489965"/>
                    <a:gd name="connsiteY183" fmla="*/ 312230 h 477964"/>
                    <a:gd name="connsiteX184" fmla="*/ 308801 w 489965"/>
                    <a:gd name="connsiteY184" fmla="*/ 309848 h 477964"/>
                    <a:gd name="connsiteX185" fmla="*/ 303086 w 489965"/>
                    <a:gd name="connsiteY185" fmla="*/ 312230 h 477964"/>
                    <a:gd name="connsiteX186" fmla="*/ 291656 w 489965"/>
                    <a:gd name="connsiteY186" fmla="*/ 323660 h 477964"/>
                    <a:gd name="connsiteX187" fmla="*/ 291656 w 489965"/>
                    <a:gd name="connsiteY187" fmla="*/ 266414 h 477964"/>
                    <a:gd name="connsiteX188" fmla="*/ 283559 w 489965"/>
                    <a:gd name="connsiteY188" fmla="*/ 258318 h 477964"/>
                    <a:gd name="connsiteX189" fmla="*/ 275463 w 489965"/>
                    <a:gd name="connsiteY189" fmla="*/ 266414 h 477964"/>
                    <a:gd name="connsiteX190" fmla="*/ 275463 w 489965"/>
                    <a:gd name="connsiteY190" fmla="*/ 279083 h 477964"/>
                    <a:gd name="connsiteX191" fmla="*/ 266891 w 489965"/>
                    <a:gd name="connsiteY191" fmla="*/ 270510 h 477964"/>
                    <a:gd name="connsiteX192" fmla="*/ 261176 w 489965"/>
                    <a:gd name="connsiteY192" fmla="*/ 268129 h 477964"/>
                    <a:gd name="connsiteX193" fmla="*/ 255461 w 489965"/>
                    <a:gd name="connsiteY193" fmla="*/ 270510 h 477964"/>
                    <a:gd name="connsiteX194" fmla="*/ 255461 w 489965"/>
                    <a:gd name="connsiteY194" fmla="*/ 281940 h 477964"/>
                    <a:gd name="connsiteX195" fmla="*/ 275463 w 489965"/>
                    <a:gd name="connsiteY195" fmla="*/ 301943 h 477964"/>
                    <a:gd name="connsiteX196" fmla="*/ 275463 w 489965"/>
                    <a:gd name="connsiteY196" fmla="*/ 381762 h 477964"/>
                    <a:gd name="connsiteX197" fmla="*/ 253746 w 489965"/>
                    <a:gd name="connsiteY197" fmla="*/ 374047 h 477964"/>
                    <a:gd name="connsiteX198" fmla="*/ 241268 w 489965"/>
                    <a:gd name="connsiteY198" fmla="*/ 303657 h 477964"/>
                    <a:gd name="connsiteX199" fmla="*/ 257937 w 489965"/>
                    <a:gd name="connsiteY199" fmla="*/ 179356 h 477964"/>
                    <a:gd name="connsiteX200" fmla="*/ 283559 w 489965"/>
                    <a:gd name="connsiteY200" fmla="*/ 124778 h 477964"/>
                    <a:gd name="connsiteX201" fmla="*/ 302990 w 489965"/>
                    <a:gd name="connsiteY201" fmla="*/ 159449 h 477964"/>
                    <a:gd name="connsiteX202" fmla="*/ 310610 w 489965"/>
                    <a:gd name="connsiteY202" fmla="*/ 164878 h 477964"/>
                    <a:gd name="connsiteX203" fmla="*/ 313277 w 489965"/>
                    <a:gd name="connsiteY203" fmla="*/ 164402 h 477964"/>
                    <a:gd name="connsiteX204" fmla="*/ 317849 w 489965"/>
                    <a:gd name="connsiteY204" fmla="*/ 160306 h 477964"/>
                    <a:gd name="connsiteX205" fmla="*/ 318230 w 489965"/>
                    <a:gd name="connsiteY205" fmla="*/ 154115 h 477964"/>
                    <a:gd name="connsiteX206" fmla="*/ 314135 w 489965"/>
                    <a:gd name="connsiteY206" fmla="*/ 143256 h 477964"/>
                    <a:gd name="connsiteX207" fmla="*/ 333946 w 489965"/>
                    <a:gd name="connsiteY207" fmla="*/ 139637 h 477964"/>
                    <a:gd name="connsiteX208" fmla="*/ 387763 w 489965"/>
                    <a:gd name="connsiteY208" fmla="*/ 180213 h 477964"/>
                    <a:gd name="connsiteX209" fmla="*/ 376714 w 489965"/>
                    <a:gd name="connsiteY209" fmla="*/ 179165 h 477964"/>
                    <a:gd name="connsiteX210" fmla="*/ 331089 w 489965"/>
                    <a:gd name="connsiteY210" fmla="*/ 201359 h 477964"/>
                    <a:gd name="connsiteX211" fmla="*/ 328041 w 489965"/>
                    <a:gd name="connsiteY211" fmla="*/ 187833 h 477964"/>
                    <a:gd name="connsiteX212" fmla="*/ 320135 w 489965"/>
                    <a:gd name="connsiteY212" fmla="*/ 181642 h 477964"/>
                    <a:gd name="connsiteX213" fmla="*/ 318230 w 489965"/>
                    <a:gd name="connsiteY213" fmla="*/ 181832 h 477964"/>
                    <a:gd name="connsiteX214" fmla="*/ 312230 w 489965"/>
                    <a:gd name="connsiteY214" fmla="*/ 191643 h 477964"/>
                    <a:gd name="connsiteX215" fmla="*/ 325755 w 489965"/>
                    <a:gd name="connsiteY215" fmla="*/ 303848 h 477964"/>
                    <a:gd name="connsiteX216" fmla="*/ 313277 w 489965"/>
                    <a:gd name="connsiteY216" fmla="*/ 374237 h 477964"/>
                    <a:gd name="connsiteX217" fmla="*/ 291560 w 489965"/>
                    <a:gd name="connsiteY217" fmla="*/ 381857 h 477964"/>
                    <a:gd name="connsiteX218" fmla="*/ 336042 w 489965"/>
                    <a:gd name="connsiteY218" fmla="*/ 461867 h 477964"/>
                    <a:gd name="connsiteX219" fmla="*/ 322326 w 489965"/>
                    <a:gd name="connsiteY219" fmla="*/ 461867 h 477964"/>
                    <a:gd name="connsiteX220" fmla="*/ 322326 w 489965"/>
                    <a:gd name="connsiteY220" fmla="*/ 388144 h 477964"/>
                    <a:gd name="connsiteX221" fmla="*/ 325850 w 489965"/>
                    <a:gd name="connsiteY221" fmla="*/ 384429 h 477964"/>
                    <a:gd name="connsiteX222" fmla="*/ 329089 w 489965"/>
                    <a:gd name="connsiteY222" fmla="*/ 379857 h 477964"/>
                    <a:gd name="connsiteX223" fmla="*/ 335947 w 489965"/>
                    <a:gd name="connsiteY223" fmla="*/ 388430 h 477964"/>
                    <a:gd name="connsiteX224" fmla="*/ 335947 w 489965"/>
                    <a:gd name="connsiteY224" fmla="*/ 461867 h 477964"/>
                    <a:gd name="connsiteX225" fmla="*/ 368522 w 489965"/>
                    <a:gd name="connsiteY225" fmla="*/ 461867 h 477964"/>
                    <a:gd name="connsiteX226" fmla="*/ 352235 w 489965"/>
                    <a:gd name="connsiteY226" fmla="*/ 461867 h 477964"/>
                    <a:gd name="connsiteX227" fmla="*/ 352235 w 489965"/>
                    <a:gd name="connsiteY227" fmla="*/ 399098 h 477964"/>
                    <a:gd name="connsiteX228" fmla="*/ 368522 w 489965"/>
                    <a:gd name="connsiteY228" fmla="*/ 403860 h 477964"/>
                    <a:gd name="connsiteX229" fmla="*/ 368522 w 489965"/>
                    <a:gd name="connsiteY229" fmla="*/ 461867 h 477964"/>
                    <a:gd name="connsiteX230" fmla="*/ 376619 w 489965"/>
                    <a:gd name="connsiteY230" fmla="*/ 274796 h 477964"/>
                    <a:gd name="connsiteX231" fmla="*/ 368522 w 489965"/>
                    <a:gd name="connsiteY231" fmla="*/ 282893 h 477964"/>
                    <a:gd name="connsiteX232" fmla="*/ 368522 w 489965"/>
                    <a:gd name="connsiteY232" fmla="*/ 291274 h 477964"/>
                    <a:gd name="connsiteX233" fmla="*/ 362903 w 489965"/>
                    <a:gd name="connsiteY233" fmla="*/ 285655 h 477964"/>
                    <a:gd name="connsiteX234" fmla="*/ 357188 w 489965"/>
                    <a:gd name="connsiteY234" fmla="*/ 283274 h 477964"/>
                    <a:gd name="connsiteX235" fmla="*/ 351473 w 489965"/>
                    <a:gd name="connsiteY235" fmla="*/ 285655 h 477964"/>
                    <a:gd name="connsiteX236" fmla="*/ 349091 w 489965"/>
                    <a:gd name="connsiteY236" fmla="*/ 291370 h 477964"/>
                    <a:gd name="connsiteX237" fmla="*/ 351473 w 489965"/>
                    <a:gd name="connsiteY237" fmla="*/ 297085 h 477964"/>
                    <a:gd name="connsiteX238" fmla="*/ 368522 w 489965"/>
                    <a:gd name="connsiteY238" fmla="*/ 314135 h 477964"/>
                    <a:gd name="connsiteX239" fmla="*/ 368522 w 489965"/>
                    <a:gd name="connsiteY239" fmla="*/ 387382 h 477964"/>
                    <a:gd name="connsiteX240" fmla="*/ 336995 w 489965"/>
                    <a:gd name="connsiteY240" fmla="*/ 359759 h 477964"/>
                    <a:gd name="connsiteX241" fmla="*/ 341948 w 489965"/>
                    <a:gd name="connsiteY241" fmla="*/ 303657 h 477964"/>
                    <a:gd name="connsiteX242" fmla="*/ 335756 w 489965"/>
                    <a:gd name="connsiteY242" fmla="*/ 227171 h 477964"/>
                    <a:gd name="connsiteX243" fmla="*/ 376619 w 489965"/>
                    <a:gd name="connsiteY243" fmla="*/ 195263 h 477964"/>
                    <a:gd name="connsiteX244" fmla="*/ 418433 w 489965"/>
                    <a:gd name="connsiteY244" fmla="*/ 237077 h 477964"/>
                    <a:gd name="connsiteX245" fmla="*/ 418433 w 489965"/>
                    <a:gd name="connsiteY245" fmla="*/ 325946 h 477964"/>
                    <a:gd name="connsiteX246" fmla="*/ 398336 w 489965"/>
                    <a:gd name="connsiteY246" fmla="*/ 382048 h 477964"/>
                    <a:gd name="connsiteX247" fmla="*/ 384715 w 489965"/>
                    <a:gd name="connsiteY247" fmla="*/ 387287 h 477964"/>
                    <a:gd name="connsiteX248" fmla="*/ 384715 w 489965"/>
                    <a:gd name="connsiteY248" fmla="*/ 346900 h 477964"/>
                    <a:gd name="connsiteX249" fmla="*/ 398145 w 489965"/>
                    <a:gd name="connsiteY249" fmla="*/ 333470 h 477964"/>
                    <a:gd name="connsiteX250" fmla="*/ 398145 w 489965"/>
                    <a:gd name="connsiteY250" fmla="*/ 322040 h 477964"/>
                    <a:gd name="connsiteX251" fmla="*/ 392430 w 489965"/>
                    <a:gd name="connsiteY251" fmla="*/ 319659 h 477964"/>
                    <a:gd name="connsiteX252" fmla="*/ 386715 w 489965"/>
                    <a:gd name="connsiteY252" fmla="*/ 322040 h 477964"/>
                    <a:gd name="connsiteX253" fmla="*/ 384715 w 489965"/>
                    <a:gd name="connsiteY253" fmla="*/ 324041 h 477964"/>
                    <a:gd name="connsiteX254" fmla="*/ 384715 w 489965"/>
                    <a:gd name="connsiteY254" fmla="*/ 282797 h 477964"/>
                    <a:gd name="connsiteX255" fmla="*/ 376619 w 489965"/>
                    <a:gd name="connsiteY255" fmla="*/ 274796 h 477964"/>
                    <a:gd name="connsiteX256" fmla="*/ 433959 w 489965"/>
                    <a:gd name="connsiteY256" fmla="*/ 461867 h 477964"/>
                    <a:gd name="connsiteX257" fmla="*/ 384715 w 489965"/>
                    <a:gd name="connsiteY257" fmla="*/ 461867 h 477964"/>
                    <a:gd name="connsiteX258" fmla="*/ 384715 w 489965"/>
                    <a:gd name="connsiteY258" fmla="*/ 403860 h 477964"/>
                    <a:gd name="connsiteX259" fmla="*/ 397764 w 489965"/>
                    <a:gd name="connsiteY259" fmla="*/ 400431 h 477964"/>
                    <a:gd name="connsiteX260" fmla="*/ 411385 w 489965"/>
                    <a:gd name="connsiteY260" fmla="*/ 432435 h 477964"/>
                    <a:gd name="connsiteX261" fmla="*/ 433959 w 489965"/>
                    <a:gd name="connsiteY261" fmla="*/ 438245 h 477964"/>
                    <a:gd name="connsiteX262" fmla="*/ 433959 w 489965"/>
                    <a:gd name="connsiteY262" fmla="*/ 461867 h 477964"/>
                    <a:gd name="connsiteX263" fmla="*/ 442055 w 489965"/>
                    <a:gd name="connsiteY263" fmla="*/ 361379 h 477964"/>
                    <a:gd name="connsiteX264" fmla="*/ 433959 w 489965"/>
                    <a:gd name="connsiteY264" fmla="*/ 369475 h 477964"/>
                    <a:gd name="connsiteX265" fmla="*/ 433959 w 489965"/>
                    <a:gd name="connsiteY265" fmla="*/ 422053 h 477964"/>
                    <a:gd name="connsiteX266" fmla="*/ 420624 w 489965"/>
                    <a:gd name="connsiteY266" fmla="*/ 419100 h 477964"/>
                    <a:gd name="connsiteX267" fmla="*/ 413766 w 489965"/>
                    <a:gd name="connsiteY267" fmla="*/ 394716 h 477964"/>
                    <a:gd name="connsiteX268" fmla="*/ 425196 w 489965"/>
                    <a:gd name="connsiteY268" fmla="*/ 346329 h 477964"/>
                    <a:gd name="connsiteX269" fmla="*/ 441960 w 489965"/>
                    <a:gd name="connsiteY269" fmla="*/ 326041 h 477964"/>
                    <a:gd name="connsiteX270" fmla="*/ 458724 w 489965"/>
                    <a:gd name="connsiteY270" fmla="*/ 346329 h 477964"/>
                    <a:gd name="connsiteX271" fmla="*/ 470154 w 489965"/>
                    <a:gd name="connsiteY271" fmla="*/ 394716 h 477964"/>
                    <a:gd name="connsiteX272" fmla="*/ 463296 w 489965"/>
                    <a:gd name="connsiteY272" fmla="*/ 419100 h 477964"/>
                    <a:gd name="connsiteX273" fmla="*/ 449961 w 489965"/>
                    <a:gd name="connsiteY273" fmla="*/ 422053 h 477964"/>
                    <a:gd name="connsiteX274" fmla="*/ 449961 w 489965"/>
                    <a:gd name="connsiteY274" fmla="*/ 410528 h 477964"/>
                    <a:gd name="connsiteX275" fmla="*/ 461391 w 489965"/>
                    <a:gd name="connsiteY275" fmla="*/ 399098 h 477964"/>
                    <a:gd name="connsiteX276" fmla="*/ 461391 w 489965"/>
                    <a:gd name="connsiteY276" fmla="*/ 387668 h 477964"/>
                    <a:gd name="connsiteX277" fmla="*/ 455676 w 489965"/>
                    <a:gd name="connsiteY277" fmla="*/ 385286 h 477964"/>
                    <a:gd name="connsiteX278" fmla="*/ 449961 w 489965"/>
                    <a:gd name="connsiteY278" fmla="*/ 387668 h 477964"/>
                    <a:gd name="connsiteX279" fmla="*/ 449961 w 489965"/>
                    <a:gd name="connsiteY279" fmla="*/ 387668 h 477964"/>
                    <a:gd name="connsiteX280" fmla="*/ 449961 w 489965"/>
                    <a:gd name="connsiteY280" fmla="*/ 369570 h 477964"/>
                    <a:gd name="connsiteX281" fmla="*/ 442055 w 489965"/>
                    <a:gd name="connsiteY281" fmla="*/ 361379 h 477964"/>
                    <a:gd name="connsiteX282" fmla="*/ 219837 w 489965"/>
                    <a:gd name="connsiteY282" fmla="*/ 115062 h 477964"/>
                    <a:gd name="connsiteX283" fmla="*/ 277368 w 489965"/>
                    <a:gd name="connsiteY283" fmla="*/ 57531 h 477964"/>
                    <a:gd name="connsiteX284" fmla="*/ 219837 w 489965"/>
                    <a:gd name="connsiteY284" fmla="*/ 0 h 477964"/>
                    <a:gd name="connsiteX285" fmla="*/ 162306 w 489965"/>
                    <a:gd name="connsiteY285" fmla="*/ 57531 h 477964"/>
                    <a:gd name="connsiteX286" fmla="*/ 219837 w 489965"/>
                    <a:gd name="connsiteY286" fmla="*/ 115062 h 477964"/>
                    <a:gd name="connsiteX287" fmla="*/ 219837 w 489965"/>
                    <a:gd name="connsiteY287" fmla="*/ 16288 h 477964"/>
                    <a:gd name="connsiteX288" fmla="*/ 261080 w 489965"/>
                    <a:gd name="connsiteY288" fmla="*/ 57531 h 477964"/>
                    <a:gd name="connsiteX289" fmla="*/ 219837 w 489965"/>
                    <a:gd name="connsiteY289" fmla="*/ 98774 h 477964"/>
                    <a:gd name="connsiteX290" fmla="*/ 178594 w 489965"/>
                    <a:gd name="connsiteY290" fmla="*/ 57531 h 477964"/>
                    <a:gd name="connsiteX291" fmla="*/ 219837 w 489965"/>
                    <a:gd name="connsiteY291" fmla="*/ 16288 h 477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</a:cxnLst>
                  <a:rect l="l" t="t" r="r" b="b"/>
                  <a:pathLst>
                    <a:path w="489965" h="477964">
                      <a:moveTo>
                        <a:pt x="481203" y="461867"/>
                      </a:moveTo>
                      <a:lnTo>
                        <a:pt x="450152" y="461867"/>
                      </a:lnTo>
                      <a:lnTo>
                        <a:pt x="450152" y="438245"/>
                      </a:lnTo>
                      <a:cubicBezTo>
                        <a:pt x="457962" y="438055"/>
                        <a:pt x="465963" y="437102"/>
                        <a:pt x="472726" y="432435"/>
                      </a:cubicBezTo>
                      <a:cubicBezTo>
                        <a:pt x="482156" y="425863"/>
                        <a:pt x="486537" y="413957"/>
                        <a:pt x="486537" y="394811"/>
                      </a:cubicBezTo>
                      <a:cubicBezTo>
                        <a:pt x="486537" y="374428"/>
                        <a:pt x="479965" y="350139"/>
                        <a:pt x="469868" y="332613"/>
                      </a:cubicBezTo>
                      <a:cubicBezTo>
                        <a:pt x="482822" y="319183"/>
                        <a:pt x="489966" y="301466"/>
                        <a:pt x="489966" y="282702"/>
                      </a:cubicBezTo>
                      <a:cubicBezTo>
                        <a:pt x="489966" y="247364"/>
                        <a:pt x="463677" y="216789"/>
                        <a:pt x="428816" y="211455"/>
                      </a:cubicBezTo>
                      <a:cubicBezTo>
                        <a:pt x="423672" y="201073"/>
                        <a:pt x="415671" y="192596"/>
                        <a:pt x="405575" y="186785"/>
                      </a:cubicBezTo>
                      <a:cubicBezTo>
                        <a:pt x="401193" y="150590"/>
                        <a:pt x="370523" y="123444"/>
                        <a:pt x="334042" y="123444"/>
                      </a:cubicBezTo>
                      <a:cubicBezTo>
                        <a:pt x="324803" y="123444"/>
                        <a:pt x="315849" y="125158"/>
                        <a:pt x="307372" y="128588"/>
                      </a:cubicBezTo>
                      <a:cubicBezTo>
                        <a:pt x="299942" y="115157"/>
                        <a:pt x="292132" y="108585"/>
                        <a:pt x="283750" y="108585"/>
                      </a:cubicBezTo>
                      <a:cubicBezTo>
                        <a:pt x="275082" y="108585"/>
                        <a:pt x="267176" y="115538"/>
                        <a:pt x="259461" y="129730"/>
                      </a:cubicBezTo>
                      <a:cubicBezTo>
                        <a:pt x="253460" y="140780"/>
                        <a:pt x="247650" y="156496"/>
                        <a:pt x="242507" y="175165"/>
                      </a:cubicBezTo>
                      <a:cubicBezTo>
                        <a:pt x="239173" y="187357"/>
                        <a:pt x="236220" y="200597"/>
                        <a:pt x="233648" y="214503"/>
                      </a:cubicBezTo>
                      <a:cubicBezTo>
                        <a:pt x="221171" y="207455"/>
                        <a:pt x="206883" y="203740"/>
                        <a:pt x="192405" y="203740"/>
                      </a:cubicBezTo>
                      <a:cubicBezTo>
                        <a:pt x="188405" y="203740"/>
                        <a:pt x="184404" y="204026"/>
                        <a:pt x="180404" y="204597"/>
                      </a:cubicBezTo>
                      <a:lnTo>
                        <a:pt x="180404" y="151638"/>
                      </a:lnTo>
                      <a:cubicBezTo>
                        <a:pt x="180404" y="127254"/>
                        <a:pt x="165068" y="105346"/>
                        <a:pt x="142113" y="97060"/>
                      </a:cubicBezTo>
                      <a:cubicBezTo>
                        <a:pt x="141256" y="96774"/>
                        <a:pt x="140303" y="96583"/>
                        <a:pt x="139351" y="96583"/>
                      </a:cubicBezTo>
                      <a:cubicBezTo>
                        <a:pt x="135922" y="96583"/>
                        <a:pt x="132874" y="98774"/>
                        <a:pt x="131731" y="101918"/>
                      </a:cubicBezTo>
                      <a:cubicBezTo>
                        <a:pt x="130207" y="106108"/>
                        <a:pt x="132398" y="110776"/>
                        <a:pt x="136589" y="112300"/>
                      </a:cubicBezTo>
                      <a:cubicBezTo>
                        <a:pt x="153067" y="118301"/>
                        <a:pt x="164211" y="134112"/>
                        <a:pt x="164211" y="151638"/>
                      </a:cubicBezTo>
                      <a:lnTo>
                        <a:pt x="164211" y="208598"/>
                      </a:lnTo>
                      <a:cubicBezTo>
                        <a:pt x="151352" y="213169"/>
                        <a:pt x="139732" y="220885"/>
                        <a:pt x="130492" y="230981"/>
                      </a:cubicBezTo>
                      <a:lnTo>
                        <a:pt x="130492" y="222028"/>
                      </a:lnTo>
                      <a:lnTo>
                        <a:pt x="143923" y="208598"/>
                      </a:lnTo>
                      <a:cubicBezTo>
                        <a:pt x="147066" y="205454"/>
                        <a:pt x="147066" y="200311"/>
                        <a:pt x="143923" y="197168"/>
                      </a:cubicBezTo>
                      <a:cubicBezTo>
                        <a:pt x="142399" y="195643"/>
                        <a:pt x="140399" y="194786"/>
                        <a:pt x="138208" y="194786"/>
                      </a:cubicBezTo>
                      <a:cubicBezTo>
                        <a:pt x="136017" y="194786"/>
                        <a:pt x="134017" y="195643"/>
                        <a:pt x="132493" y="197168"/>
                      </a:cubicBezTo>
                      <a:lnTo>
                        <a:pt x="130302" y="199168"/>
                      </a:lnTo>
                      <a:lnTo>
                        <a:pt x="130302" y="157925"/>
                      </a:lnTo>
                      <a:cubicBezTo>
                        <a:pt x="130302" y="153448"/>
                        <a:pt x="126683" y="149828"/>
                        <a:pt x="122206" y="149828"/>
                      </a:cubicBezTo>
                      <a:cubicBezTo>
                        <a:pt x="117729" y="149828"/>
                        <a:pt x="114110" y="153448"/>
                        <a:pt x="114110" y="157925"/>
                      </a:cubicBezTo>
                      <a:lnTo>
                        <a:pt x="114110" y="166306"/>
                      </a:lnTo>
                      <a:lnTo>
                        <a:pt x="108490" y="160687"/>
                      </a:lnTo>
                      <a:cubicBezTo>
                        <a:pt x="106966" y="159163"/>
                        <a:pt x="104966" y="158305"/>
                        <a:pt x="102775" y="158305"/>
                      </a:cubicBezTo>
                      <a:cubicBezTo>
                        <a:pt x="100584" y="158305"/>
                        <a:pt x="98584" y="159163"/>
                        <a:pt x="97060" y="160687"/>
                      </a:cubicBezTo>
                      <a:cubicBezTo>
                        <a:pt x="93917" y="163830"/>
                        <a:pt x="93917" y="168974"/>
                        <a:pt x="97060" y="172117"/>
                      </a:cubicBezTo>
                      <a:lnTo>
                        <a:pt x="114110" y="189167"/>
                      </a:lnTo>
                      <a:lnTo>
                        <a:pt x="114110" y="241268"/>
                      </a:lnTo>
                      <a:cubicBezTo>
                        <a:pt x="103156" y="226219"/>
                        <a:pt x="91535" y="217456"/>
                        <a:pt x="80391" y="215932"/>
                      </a:cubicBezTo>
                      <a:lnTo>
                        <a:pt x="80391" y="151448"/>
                      </a:lnTo>
                      <a:cubicBezTo>
                        <a:pt x="80391" y="133922"/>
                        <a:pt x="91440" y="118110"/>
                        <a:pt x="107823" y="112109"/>
                      </a:cubicBezTo>
                      <a:cubicBezTo>
                        <a:pt x="109823" y="111347"/>
                        <a:pt x="111443" y="109919"/>
                        <a:pt x="112395" y="107918"/>
                      </a:cubicBezTo>
                      <a:cubicBezTo>
                        <a:pt x="113348" y="105918"/>
                        <a:pt x="113348" y="103727"/>
                        <a:pt x="112681" y="101727"/>
                      </a:cubicBezTo>
                      <a:cubicBezTo>
                        <a:pt x="111538" y="98584"/>
                        <a:pt x="108490" y="96393"/>
                        <a:pt x="105061" y="96393"/>
                      </a:cubicBezTo>
                      <a:cubicBezTo>
                        <a:pt x="104108" y="96393"/>
                        <a:pt x="103156" y="96583"/>
                        <a:pt x="102299" y="96869"/>
                      </a:cubicBezTo>
                      <a:cubicBezTo>
                        <a:pt x="79534" y="105251"/>
                        <a:pt x="64199" y="127159"/>
                        <a:pt x="64199" y="151352"/>
                      </a:cubicBezTo>
                      <a:lnTo>
                        <a:pt x="64199" y="218599"/>
                      </a:lnTo>
                      <a:cubicBezTo>
                        <a:pt x="50387" y="225076"/>
                        <a:pt x="36195" y="242221"/>
                        <a:pt x="24289" y="266795"/>
                      </a:cubicBezTo>
                      <a:cubicBezTo>
                        <a:pt x="9430" y="297561"/>
                        <a:pt x="572" y="335280"/>
                        <a:pt x="572" y="367760"/>
                      </a:cubicBezTo>
                      <a:cubicBezTo>
                        <a:pt x="572" y="401193"/>
                        <a:pt x="7811" y="421767"/>
                        <a:pt x="23336" y="432625"/>
                      </a:cubicBezTo>
                      <a:cubicBezTo>
                        <a:pt x="35909" y="441293"/>
                        <a:pt x="51911" y="442246"/>
                        <a:pt x="68675" y="442341"/>
                      </a:cubicBezTo>
                      <a:lnTo>
                        <a:pt x="68675" y="461772"/>
                      </a:lnTo>
                      <a:lnTo>
                        <a:pt x="8096" y="461772"/>
                      </a:lnTo>
                      <a:cubicBezTo>
                        <a:pt x="3620" y="461772"/>
                        <a:pt x="0" y="465392"/>
                        <a:pt x="0" y="469868"/>
                      </a:cubicBezTo>
                      <a:cubicBezTo>
                        <a:pt x="0" y="474345"/>
                        <a:pt x="3620" y="477965"/>
                        <a:pt x="8096" y="477965"/>
                      </a:cubicBezTo>
                      <a:lnTo>
                        <a:pt x="481203" y="477965"/>
                      </a:lnTo>
                      <a:cubicBezTo>
                        <a:pt x="485680" y="477965"/>
                        <a:pt x="489299" y="474345"/>
                        <a:pt x="489299" y="469868"/>
                      </a:cubicBezTo>
                      <a:cubicBezTo>
                        <a:pt x="489299" y="465392"/>
                        <a:pt x="485680" y="461867"/>
                        <a:pt x="481203" y="461867"/>
                      </a:cubicBezTo>
                      <a:close/>
                      <a:moveTo>
                        <a:pt x="473583" y="282702"/>
                      </a:moveTo>
                      <a:cubicBezTo>
                        <a:pt x="473583" y="296228"/>
                        <a:pt x="468725" y="309086"/>
                        <a:pt x="459962" y="319278"/>
                      </a:cubicBezTo>
                      <a:cubicBezTo>
                        <a:pt x="454057" y="313087"/>
                        <a:pt x="448056" y="310039"/>
                        <a:pt x="442055" y="310039"/>
                      </a:cubicBezTo>
                      <a:cubicBezTo>
                        <a:pt x="439674" y="310039"/>
                        <a:pt x="437198" y="310610"/>
                        <a:pt x="434721" y="311658"/>
                      </a:cubicBezTo>
                      <a:lnTo>
                        <a:pt x="434721" y="237268"/>
                      </a:lnTo>
                      <a:cubicBezTo>
                        <a:pt x="434721" y="234696"/>
                        <a:pt x="434531" y="232029"/>
                        <a:pt x="434150" y="229362"/>
                      </a:cubicBezTo>
                      <a:cubicBezTo>
                        <a:pt x="457391" y="236411"/>
                        <a:pt x="473583" y="258128"/>
                        <a:pt x="473583" y="282702"/>
                      </a:cubicBezTo>
                      <a:close/>
                      <a:moveTo>
                        <a:pt x="192215" y="219742"/>
                      </a:moveTo>
                      <a:cubicBezTo>
                        <a:pt x="206026" y="219742"/>
                        <a:pt x="219266" y="223838"/>
                        <a:pt x="230600" y="231648"/>
                      </a:cubicBezTo>
                      <a:cubicBezTo>
                        <a:pt x="226981" y="256318"/>
                        <a:pt x="225076" y="281178"/>
                        <a:pt x="225076" y="303657"/>
                      </a:cubicBezTo>
                      <a:cubicBezTo>
                        <a:pt x="225076" y="320231"/>
                        <a:pt x="225838" y="333947"/>
                        <a:pt x="227362" y="345376"/>
                      </a:cubicBezTo>
                      <a:cubicBezTo>
                        <a:pt x="223933" y="347472"/>
                        <a:pt x="220409" y="349187"/>
                        <a:pt x="216694" y="350615"/>
                      </a:cubicBezTo>
                      <a:cubicBezTo>
                        <a:pt x="214313" y="331661"/>
                        <a:pt x="208502" y="311944"/>
                        <a:pt x="200311" y="294989"/>
                      </a:cubicBezTo>
                      <a:lnTo>
                        <a:pt x="200311" y="278225"/>
                      </a:lnTo>
                      <a:lnTo>
                        <a:pt x="215075" y="263462"/>
                      </a:lnTo>
                      <a:cubicBezTo>
                        <a:pt x="218218" y="260318"/>
                        <a:pt x="218218" y="255175"/>
                        <a:pt x="215075" y="252031"/>
                      </a:cubicBezTo>
                      <a:cubicBezTo>
                        <a:pt x="213551" y="250508"/>
                        <a:pt x="211550" y="249650"/>
                        <a:pt x="209360" y="249650"/>
                      </a:cubicBezTo>
                      <a:cubicBezTo>
                        <a:pt x="207169" y="249650"/>
                        <a:pt x="205169" y="250508"/>
                        <a:pt x="203645" y="252031"/>
                      </a:cubicBezTo>
                      <a:lnTo>
                        <a:pt x="200311" y="255365"/>
                      </a:lnTo>
                      <a:lnTo>
                        <a:pt x="200311" y="249365"/>
                      </a:lnTo>
                      <a:cubicBezTo>
                        <a:pt x="200311" y="244888"/>
                        <a:pt x="196691" y="241268"/>
                        <a:pt x="192215" y="241268"/>
                      </a:cubicBezTo>
                      <a:cubicBezTo>
                        <a:pt x="187738" y="241268"/>
                        <a:pt x="184118" y="244888"/>
                        <a:pt x="184118" y="249365"/>
                      </a:cubicBezTo>
                      <a:lnTo>
                        <a:pt x="184118" y="269558"/>
                      </a:lnTo>
                      <a:cubicBezTo>
                        <a:pt x="176022" y="260414"/>
                        <a:pt x="167545" y="255651"/>
                        <a:pt x="159544" y="255651"/>
                      </a:cubicBezTo>
                      <a:cubicBezTo>
                        <a:pt x="150305" y="255651"/>
                        <a:pt x="141065" y="261461"/>
                        <a:pt x="132112" y="272891"/>
                      </a:cubicBezTo>
                      <a:cubicBezTo>
                        <a:pt x="130874" y="270224"/>
                        <a:pt x="129635" y="267462"/>
                        <a:pt x="128302" y="264890"/>
                      </a:cubicBezTo>
                      <a:cubicBezTo>
                        <a:pt x="137827" y="237935"/>
                        <a:pt x="163449" y="219742"/>
                        <a:pt x="192215" y="219742"/>
                      </a:cubicBezTo>
                      <a:close/>
                      <a:moveTo>
                        <a:pt x="114110" y="461867"/>
                      </a:moveTo>
                      <a:lnTo>
                        <a:pt x="84868" y="461867"/>
                      </a:lnTo>
                      <a:lnTo>
                        <a:pt x="84868" y="442436"/>
                      </a:lnTo>
                      <a:cubicBezTo>
                        <a:pt x="94583" y="442341"/>
                        <a:pt x="104870" y="442055"/>
                        <a:pt x="114110" y="439769"/>
                      </a:cubicBezTo>
                      <a:lnTo>
                        <a:pt x="114110" y="461867"/>
                      </a:lnTo>
                      <a:close/>
                      <a:moveTo>
                        <a:pt x="151448" y="461867"/>
                      </a:moveTo>
                      <a:lnTo>
                        <a:pt x="130302" y="461867"/>
                      </a:lnTo>
                      <a:lnTo>
                        <a:pt x="130302" y="432625"/>
                      </a:lnTo>
                      <a:cubicBezTo>
                        <a:pt x="132779" y="430911"/>
                        <a:pt x="135065" y="428911"/>
                        <a:pt x="137065" y="426625"/>
                      </a:cubicBezTo>
                      <a:cubicBezTo>
                        <a:pt x="141923" y="427292"/>
                        <a:pt x="146971" y="427482"/>
                        <a:pt x="151448" y="427577"/>
                      </a:cubicBezTo>
                      <a:lnTo>
                        <a:pt x="151448" y="461867"/>
                      </a:lnTo>
                      <a:close/>
                      <a:moveTo>
                        <a:pt x="184118" y="461867"/>
                      </a:moveTo>
                      <a:lnTo>
                        <a:pt x="167640" y="461867"/>
                      </a:lnTo>
                      <a:lnTo>
                        <a:pt x="167640" y="427577"/>
                      </a:lnTo>
                      <a:cubicBezTo>
                        <a:pt x="173069" y="427482"/>
                        <a:pt x="178689" y="427292"/>
                        <a:pt x="184118" y="426339"/>
                      </a:cubicBezTo>
                      <a:lnTo>
                        <a:pt x="184118" y="461867"/>
                      </a:lnTo>
                      <a:close/>
                      <a:moveTo>
                        <a:pt x="190976" y="406718"/>
                      </a:moveTo>
                      <a:cubicBezTo>
                        <a:pt x="185261" y="410718"/>
                        <a:pt x="176308" y="411290"/>
                        <a:pt x="167640" y="411385"/>
                      </a:cubicBezTo>
                      <a:lnTo>
                        <a:pt x="167640" y="390906"/>
                      </a:lnTo>
                      <a:lnTo>
                        <a:pt x="190500" y="367951"/>
                      </a:lnTo>
                      <a:cubicBezTo>
                        <a:pt x="193643" y="364808"/>
                        <a:pt x="193643" y="359664"/>
                        <a:pt x="190500" y="356521"/>
                      </a:cubicBezTo>
                      <a:cubicBezTo>
                        <a:pt x="188976" y="354997"/>
                        <a:pt x="186976" y="354140"/>
                        <a:pt x="184785" y="354140"/>
                      </a:cubicBezTo>
                      <a:cubicBezTo>
                        <a:pt x="182594" y="354140"/>
                        <a:pt x="180594" y="354997"/>
                        <a:pt x="179070" y="356521"/>
                      </a:cubicBezTo>
                      <a:lnTo>
                        <a:pt x="167640" y="367951"/>
                      </a:lnTo>
                      <a:lnTo>
                        <a:pt x="167640" y="335280"/>
                      </a:lnTo>
                      <a:cubicBezTo>
                        <a:pt x="167640" y="330803"/>
                        <a:pt x="164021" y="327184"/>
                        <a:pt x="159544" y="327184"/>
                      </a:cubicBezTo>
                      <a:cubicBezTo>
                        <a:pt x="155067" y="327184"/>
                        <a:pt x="151448" y="330803"/>
                        <a:pt x="151448" y="335280"/>
                      </a:cubicBezTo>
                      <a:lnTo>
                        <a:pt x="151448" y="411385"/>
                      </a:lnTo>
                      <a:cubicBezTo>
                        <a:pt x="142685" y="411290"/>
                        <a:pt x="133826" y="410718"/>
                        <a:pt x="128111" y="406718"/>
                      </a:cubicBezTo>
                      <a:cubicBezTo>
                        <a:pt x="120872" y="401669"/>
                        <a:pt x="117348" y="389763"/>
                        <a:pt x="117348" y="370332"/>
                      </a:cubicBezTo>
                      <a:cubicBezTo>
                        <a:pt x="117348" y="364617"/>
                        <a:pt x="117729" y="358616"/>
                        <a:pt x="118586" y="352425"/>
                      </a:cubicBezTo>
                      <a:cubicBezTo>
                        <a:pt x="119158" y="348044"/>
                        <a:pt x="116015" y="343948"/>
                        <a:pt x="111633" y="343376"/>
                      </a:cubicBezTo>
                      <a:cubicBezTo>
                        <a:pt x="111252" y="343376"/>
                        <a:pt x="110966" y="343281"/>
                        <a:pt x="110585" y="343281"/>
                      </a:cubicBezTo>
                      <a:cubicBezTo>
                        <a:pt x="106490" y="343281"/>
                        <a:pt x="103061" y="346329"/>
                        <a:pt x="102584" y="350330"/>
                      </a:cubicBezTo>
                      <a:cubicBezTo>
                        <a:pt x="101727" y="357092"/>
                        <a:pt x="101251" y="363855"/>
                        <a:pt x="101251" y="370237"/>
                      </a:cubicBezTo>
                      <a:cubicBezTo>
                        <a:pt x="101251" y="395669"/>
                        <a:pt x="106871" y="411480"/>
                        <a:pt x="118967" y="419862"/>
                      </a:cubicBezTo>
                      <a:cubicBezTo>
                        <a:pt x="119158" y="419957"/>
                        <a:pt x="119348" y="420053"/>
                        <a:pt x="119539" y="420243"/>
                      </a:cubicBezTo>
                      <a:cubicBezTo>
                        <a:pt x="110871" y="425387"/>
                        <a:pt x="98774" y="425958"/>
                        <a:pt x="85058" y="426053"/>
                      </a:cubicBezTo>
                      <a:lnTo>
                        <a:pt x="85058" y="352806"/>
                      </a:lnTo>
                      <a:lnTo>
                        <a:pt x="95726" y="342138"/>
                      </a:lnTo>
                      <a:cubicBezTo>
                        <a:pt x="98870" y="338995"/>
                        <a:pt x="98870" y="333851"/>
                        <a:pt x="95726" y="330708"/>
                      </a:cubicBezTo>
                      <a:cubicBezTo>
                        <a:pt x="94202" y="329184"/>
                        <a:pt x="92202" y="328327"/>
                        <a:pt x="90011" y="328327"/>
                      </a:cubicBezTo>
                      <a:cubicBezTo>
                        <a:pt x="88202" y="328327"/>
                        <a:pt x="86487" y="328898"/>
                        <a:pt x="85058" y="330041"/>
                      </a:cubicBezTo>
                      <a:lnTo>
                        <a:pt x="85058" y="312611"/>
                      </a:lnTo>
                      <a:cubicBezTo>
                        <a:pt x="85058" y="308134"/>
                        <a:pt x="81439" y="304514"/>
                        <a:pt x="76962" y="304514"/>
                      </a:cubicBezTo>
                      <a:cubicBezTo>
                        <a:pt x="72485" y="304514"/>
                        <a:pt x="68866" y="308134"/>
                        <a:pt x="68866" y="312611"/>
                      </a:cubicBezTo>
                      <a:lnTo>
                        <a:pt x="68866" y="371475"/>
                      </a:lnTo>
                      <a:lnTo>
                        <a:pt x="61532" y="364141"/>
                      </a:lnTo>
                      <a:cubicBezTo>
                        <a:pt x="60008" y="362617"/>
                        <a:pt x="58007" y="361760"/>
                        <a:pt x="55817" y="361760"/>
                      </a:cubicBezTo>
                      <a:cubicBezTo>
                        <a:pt x="53626" y="361760"/>
                        <a:pt x="51626" y="362617"/>
                        <a:pt x="50102" y="364141"/>
                      </a:cubicBezTo>
                      <a:cubicBezTo>
                        <a:pt x="46958" y="367284"/>
                        <a:pt x="46958" y="372428"/>
                        <a:pt x="50102" y="375571"/>
                      </a:cubicBezTo>
                      <a:lnTo>
                        <a:pt x="68199" y="393668"/>
                      </a:lnTo>
                      <a:cubicBezTo>
                        <a:pt x="68390" y="393859"/>
                        <a:pt x="68675" y="394145"/>
                        <a:pt x="68961" y="394335"/>
                      </a:cubicBezTo>
                      <a:lnTo>
                        <a:pt x="68961" y="426244"/>
                      </a:lnTo>
                      <a:cubicBezTo>
                        <a:pt x="54388" y="426149"/>
                        <a:pt x="41624" y="425482"/>
                        <a:pt x="32861" y="419386"/>
                      </a:cubicBezTo>
                      <a:cubicBezTo>
                        <a:pt x="26099" y="414623"/>
                        <a:pt x="17050" y="404146"/>
                        <a:pt x="17050" y="367856"/>
                      </a:cubicBezTo>
                      <a:cubicBezTo>
                        <a:pt x="17050" y="337757"/>
                        <a:pt x="25337" y="302609"/>
                        <a:pt x="39148" y="273939"/>
                      </a:cubicBezTo>
                      <a:cubicBezTo>
                        <a:pt x="51530" y="248412"/>
                        <a:pt x="66389" y="231839"/>
                        <a:pt x="77057" y="231839"/>
                      </a:cubicBezTo>
                      <a:cubicBezTo>
                        <a:pt x="88202" y="231839"/>
                        <a:pt x="107156" y="251651"/>
                        <a:pt x="121825" y="289655"/>
                      </a:cubicBezTo>
                      <a:cubicBezTo>
                        <a:pt x="117634" y="297561"/>
                        <a:pt x="113824" y="306419"/>
                        <a:pt x="110871" y="315468"/>
                      </a:cubicBezTo>
                      <a:cubicBezTo>
                        <a:pt x="110204" y="317564"/>
                        <a:pt x="110300" y="319754"/>
                        <a:pt x="111347" y="321659"/>
                      </a:cubicBezTo>
                      <a:cubicBezTo>
                        <a:pt x="112300" y="323564"/>
                        <a:pt x="114014" y="324993"/>
                        <a:pt x="116015" y="325755"/>
                      </a:cubicBezTo>
                      <a:cubicBezTo>
                        <a:pt x="116872" y="326041"/>
                        <a:pt x="117729" y="326136"/>
                        <a:pt x="118586" y="326136"/>
                      </a:cubicBezTo>
                      <a:cubicBezTo>
                        <a:pt x="122111" y="326136"/>
                        <a:pt x="125159" y="323945"/>
                        <a:pt x="126302" y="320612"/>
                      </a:cubicBezTo>
                      <a:cubicBezTo>
                        <a:pt x="136017" y="291560"/>
                        <a:pt x="151543" y="272034"/>
                        <a:pt x="160020" y="272034"/>
                      </a:cubicBezTo>
                      <a:cubicBezTo>
                        <a:pt x="165830" y="272034"/>
                        <a:pt x="176689" y="282321"/>
                        <a:pt x="186119" y="301943"/>
                      </a:cubicBezTo>
                      <a:cubicBezTo>
                        <a:pt x="196215" y="322802"/>
                        <a:pt x="202311" y="348424"/>
                        <a:pt x="202311" y="370427"/>
                      </a:cubicBezTo>
                      <a:cubicBezTo>
                        <a:pt x="201740" y="389858"/>
                        <a:pt x="198215" y="401669"/>
                        <a:pt x="190976" y="406718"/>
                      </a:cubicBezTo>
                      <a:close/>
                      <a:moveTo>
                        <a:pt x="232124" y="461867"/>
                      </a:moveTo>
                      <a:lnTo>
                        <a:pt x="200311" y="461867"/>
                      </a:lnTo>
                      <a:lnTo>
                        <a:pt x="200597" y="419767"/>
                      </a:lnTo>
                      <a:cubicBezTo>
                        <a:pt x="202692" y="418243"/>
                        <a:pt x="204597" y="416433"/>
                        <a:pt x="206407" y="414433"/>
                      </a:cubicBezTo>
                      <a:cubicBezTo>
                        <a:pt x="214598" y="417957"/>
                        <a:pt x="223171" y="419957"/>
                        <a:pt x="232124" y="420338"/>
                      </a:cubicBezTo>
                      <a:lnTo>
                        <a:pt x="232124" y="461867"/>
                      </a:lnTo>
                      <a:close/>
                      <a:moveTo>
                        <a:pt x="214122" y="400145"/>
                      </a:moveTo>
                      <a:cubicBezTo>
                        <a:pt x="216694" y="392240"/>
                        <a:pt x="217932" y="382524"/>
                        <a:pt x="217932" y="370332"/>
                      </a:cubicBezTo>
                      <a:cubicBezTo>
                        <a:pt x="217932" y="369380"/>
                        <a:pt x="217932" y="368332"/>
                        <a:pt x="217932" y="367379"/>
                      </a:cubicBezTo>
                      <a:cubicBezTo>
                        <a:pt x="222218" y="365950"/>
                        <a:pt x="226505" y="364236"/>
                        <a:pt x="230600" y="362045"/>
                      </a:cubicBezTo>
                      <a:cubicBezTo>
                        <a:pt x="233172" y="371475"/>
                        <a:pt x="236601" y="378809"/>
                        <a:pt x="241173" y="384334"/>
                      </a:cubicBezTo>
                      <a:cubicBezTo>
                        <a:pt x="246698" y="391097"/>
                        <a:pt x="253651" y="395097"/>
                        <a:pt x="262890" y="396907"/>
                      </a:cubicBezTo>
                      <a:cubicBezTo>
                        <a:pt x="254508" y="401669"/>
                        <a:pt x="244983" y="404241"/>
                        <a:pt x="235172" y="404241"/>
                      </a:cubicBezTo>
                      <a:cubicBezTo>
                        <a:pt x="227838" y="404241"/>
                        <a:pt x="220790" y="402908"/>
                        <a:pt x="214122" y="400145"/>
                      </a:cubicBezTo>
                      <a:close/>
                      <a:moveTo>
                        <a:pt x="275368" y="461867"/>
                      </a:moveTo>
                      <a:lnTo>
                        <a:pt x="248222" y="461867"/>
                      </a:lnTo>
                      <a:lnTo>
                        <a:pt x="248222" y="419291"/>
                      </a:lnTo>
                      <a:cubicBezTo>
                        <a:pt x="258032" y="417481"/>
                        <a:pt x="267176" y="413766"/>
                        <a:pt x="275368" y="408242"/>
                      </a:cubicBezTo>
                      <a:lnTo>
                        <a:pt x="275368" y="461867"/>
                      </a:lnTo>
                      <a:close/>
                      <a:moveTo>
                        <a:pt x="306134" y="461867"/>
                      </a:moveTo>
                      <a:lnTo>
                        <a:pt x="291560" y="461867"/>
                      </a:lnTo>
                      <a:lnTo>
                        <a:pt x="291560" y="398145"/>
                      </a:lnTo>
                      <a:cubicBezTo>
                        <a:pt x="296037" y="398050"/>
                        <a:pt x="301085" y="397764"/>
                        <a:pt x="306134" y="396621"/>
                      </a:cubicBezTo>
                      <a:lnTo>
                        <a:pt x="306134" y="461867"/>
                      </a:lnTo>
                      <a:close/>
                      <a:moveTo>
                        <a:pt x="291560" y="381857"/>
                      </a:moveTo>
                      <a:lnTo>
                        <a:pt x="291560" y="346615"/>
                      </a:lnTo>
                      <a:lnTo>
                        <a:pt x="314516" y="323660"/>
                      </a:lnTo>
                      <a:cubicBezTo>
                        <a:pt x="317659" y="320516"/>
                        <a:pt x="317659" y="315373"/>
                        <a:pt x="314516" y="312230"/>
                      </a:cubicBezTo>
                      <a:cubicBezTo>
                        <a:pt x="312992" y="310706"/>
                        <a:pt x="310991" y="309848"/>
                        <a:pt x="308801" y="309848"/>
                      </a:cubicBezTo>
                      <a:cubicBezTo>
                        <a:pt x="306610" y="309848"/>
                        <a:pt x="304610" y="310706"/>
                        <a:pt x="303086" y="312230"/>
                      </a:cubicBezTo>
                      <a:lnTo>
                        <a:pt x="291656" y="323660"/>
                      </a:lnTo>
                      <a:lnTo>
                        <a:pt x="291656" y="266414"/>
                      </a:lnTo>
                      <a:cubicBezTo>
                        <a:pt x="291656" y="261938"/>
                        <a:pt x="288036" y="258318"/>
                        <a:pt x="283559" y="258318"/>
                      </a:cubicBezTo>
                      <a:cubicBezTo>
                        <a:pt x="279083" y="258318"/>
                        <a:pt x="275463" y="261938"/>
                        <a:pt x="275463" y="266414"/>
                      </a:cubicBezTo>
                      <a:lnTo>
                        <a:pt x="275463" y="279083"/>
                      </a:lnTo>
                      <a:lnTo>
                        <a:pt x="266891" y="270510"/>
                      </a:lnTo>
                      <a:cubicBezTo>
                        <a:pt x="265367" y="268986"/>
                        <a:pt x="263366" y="268129"/>
                        <a:pt x="261176" y="268129"/>
                      </a:cubicBezTo>
                      <a:cubicBezTo>
                        <a:pt x="258985" y="268129"/>
                        <a:pt x="256985" y="268986"/>
                        <a:pt x="255461" y="270510"/>
                      </a:cubicBezTo>
                      <a:cubicBezTo>
                        <a:pt x="252317" y="273653"/>
                        <a:pt x="252317" y="278797"/>
                        <a:pt x="255461" y="281940"/>
                      </a:cubicBezTo>
                      <a:lnTo>
                        <a:pt x="275463" y="301943"/>
                      </a:lnTo>
                      <a:lnTo>
                        <a:pt x="275463" y="381762"/>
                      </a:lnTo>
                      <a:cubicBezTo>
                        <a:pt x="265081" y="381476"/>
                        <a:pt x="258699" y="380143"/>
                        <a:pt x="253746" y="374047"/>
                      </a:cubicBezTo>
                      <a:cubicBezTo>
                        <a:pt x="245364" y="363855"/>
                        <a:pt x="241268" y="340805"/>
                        <a:pt x="241268" y="303657"/>
                      </a:cubicBezTo>
                      <a:cubicBezTo>
                        <a:pt x="241268" y="263747"/>
                        <a:pt x="247460" y="217265"/>
                        <a:pt x="257937" y="179356"/>
                      </a:cubicBezTo>
                      <a:cubicBezTo>
                        <a:pt x="270129" y="134969"/>
                        <a:pt x="281750" y="124873"/>
                        <a:pt x="283559" y="124778"/>
                      </a:cubicBezTo>
                      <a:cubicBezTo>
                        <a:pt x="285083" y="124968"/>
                        <a:pt x="293180" y="131540"/>
                        <a:pt x="302990" y="159449"/>
                      </a:cubicBezTo>
                      <a:cubicBezTo>
                        <a:pt x="304133" y="162687"/>
                        <a:pt x="307181" y="164878"/>
                        <a:pt x="310610" y="164878"/>
                      </a:cubicBezTo>
                      <a:cubicBezTo>
                        <a:pt x="311563" y="164878"/>
                        <a:pt x="312420" y="164687"/>
                        <a:pt x="313277" y="164402"/>
                      </a:cubicBezTo>
                      <a:cubicBezTo>
                        <a:pt x="315278" y="163640"/>
                        <a:pt x="316992" y="162211"/>
                        <a:pt x="317849" y="160306"/>
                      </a:cubicBezTo>
                      <a:cubicBezTo>
                        <a:pt x="318802" y="158401"/>
                        <a:pt x="318897" y="156115"/>
                        <a:pt x="318230" y="154115"/>
                      </a:cubicBezTo>
                      <a:cubicBezTo>
                        <a:pt x="316897" y="150305"/>
                        <a:pt x="315468" y="146685"/>
                        <a:pt x="314135" y="143256"/>
                      </a:cubicBezTo>
                      <a:cubicBezTo>
                        <a:pt x="320421" y="140875"/>
                        <a:pt x="327089" y="139637"/>
                        <a:pt x="333946" y="139637"/>
                      </a:cubicBezTo>
                      <a:cubicBezTo>
                        <a:pt x="359093" y="139637"/>
                        <a:pt x="381000" y="156210"/>
                        <a:pt x="387763" y="180213"/>
                      </a:cubicBezTo>
                      <a:cubicBezTo>
                        <a:pt x="384143" y="179546"/>
                        <a:pt x="380429" y="179165"/>
                        <a:pt x="376714" y="179165"/>
                      </a:cubicBezTo>
                      <a:cubicBezTo>
                        <a:pt x="358997" y="179165"/>
                        <a:pt x="342138" y="187452"/>
                        <a:pt x="331089" y="201359"/>
                      </a:cubicBezTo>
                      <a:cubicBezTo>
                        <a:pt x="330137" y="196596"/>
                        <a:pt x="329089" y="192119"/>
                        <a:pt x="328041" y="187833"/>
                      </a:cubicBezTo>
                      <a:cubicBezTo>
                        <a:pt x="327184" y="184214"/>
                        <a:pt x="323945" y="181642"/>
                        <a:pt x="320135" y="181642"/>
                      </a:cubicBezTo>
                      <a:cubicBezTo>
                        <a:pt x="319469" y="181642"/>
                        <a:pt x="318897" y="181737"/>
                        <a:pt x="318230" y="181832"/>
                      </a:cubicBezTo>
                      <a:cubicBezTo>
                        <a:pt x="313849" y="182880"/>
                        <a:pt x="311182" y="187262"/>
                        <a:pt x="312230" y="191643"/>
                      </a:cubicBezTo>
                      <a:cubicBezTo>
                        <a:pt x="320802" y="227267"/>
                        <a:pt x="325755" y="268224"/>
                        <a:pt x="325755" y="303848"/>
                      </a:cubicBezTo>
                      <a:cubicBezTo>
                        <a:pt x="325755" y="340995"/>
                        <a:pt x="321659" y="364046"/>
                        <a:pt x="313277" y="374237"/>
                      </a:cubicBezTo>
                      <a:cubicBezTo>
                        <a:pt x="308324" y="380238"/>
                        <a:pt x="302038" y="381667"/>
                        <a:pt x="291560" y="381857"/>
                      </a:cubicBezTo>
                      <a:close/>
                      <a:moveTo>
                        <a:pt x="336042" y="461867"/>
                      </a:moveTo>
                      <a:lnTo>
                        <a:pt x="322326" y="461867"/>
                      </a:lnTo>
                      <a:lnTo>
                        <a:pt x="322326" y="388144"/>
                      </a:lnTo>
                      <a:cubicBezTo>
                        <a:pt x="323564" y="387001"/>
                        <a:pt x="324803" y="385763"/>
                        <a:pt x="325850" y="384429"/>
                      </a:cubicBezTo>
                      <a:cubicBezTo>
                        <a:pt x="326993" y="383000"/>
                        <a:pt x="328136" y="381476"/>
                        <a:pt x="329089" y="379857"/>
                      </a:cubicBezTo>
                      <a:cubicBezTo>
                        <a:pt x="330899" y="382429"/>
                        <a:pt x="333280" y="385763"/>
                        <a:pt x="335947" y="388430"/>
                      </a:cubicBezTo>
                      <a:lnTo>
                        <a:pt x="335947" y="461867"/>
                      </a:lnTo>
                      <a:close/>
                      <a:moveTo>
                        <a:pt x="368522" y="461867"/>
                      </a:moveTo>
                      <a:lnTo>
                        <a:pt x="352235" y="461867"/>
                      </a:lnTo>
                      <a:lnTo>
                        <a:pt x="352235" y="399098"/>
                      </a:lnTo>
                      <a:cubicBezTo>
                        <a:pt x="357378" y="401479"/>
                        <a:pt x="362903" y="403098"/>
                        <a:pt x="368522" y="403860"/>
                      </a:cubicBezTo>
                      <a:lnTo>
                        <a:pt x="368522" y="461867"/>
                      </a:lnTo>
                      <a:close/>
                      <a:moveTo>
                        <a:pt x="376619" y="274796"/>
                      </a:moveTo>
                      <a:cubicBezTo>
                        <a:pt x="372142" y="274796"/>
                        <a:pt x="368522" y="278416"/>
                        <a:pt x="368522" y="282893"/>
                      </a:cubicBezTo>
                      <a:lnTo>
                        <a:pt x="368522" y="291274"/>
                      </a:lnTo>
                      <a:lnTo>
                        <a:pt x="362903" y="285655"/>
                      </a:lnTo>
                      <a:cubicBezTo>
                        <a:pt x="361379" y="284131"/>
                        <a:pt x="359378" y="283274"/>
                        <a:pt x="357188" y="283274"/>
                      </a:cubicBezTo>
                      <a:cubicBezTo>
                        <a:pt x="354997" y="283274"/>
                        <a:pt x="352996" y="284131"/>
                        <a:pt x="351473" y="285655"/>
                      </a:cubicBezTo>
                      <a:cubicBezTo>
                        <a:pt x="349949" y="287179"/>
                        <a:pt x="349091" y="289179"/>
                        <a:pt x="349091" y="291370"/>
                      </a:cubicBezTo>
                      <a:cubicBezTo>
                        <a:pt x="349091" y="293561"/>
                        <a:pt x="349949" y="295561"/>
                        <a:pt x="351473" y="297085"/>
                      </a:cubicBezTo>
                      <a:lnTo>
                        <a:pt x="368522" y="314135"/>
                      </a:lnTo>
                      <a:lnTo>
                        <a:pt x="368522" y="387382"/>
                      </a:lnTo>
                      <a:cubicBezTo>
                        <a:pt x="353854" y="384524"/>
                        <a:pt x="341757" y="374047"/>
                        <a:pt x="336995" y="359759"/>
                      </a:cubicBezTo>
                      <a:cubicBezTo>
                        <a:pt x="340328" y="346043"/>
                        <a:pt x="341948" y="327660"/>
                        <a:pt x="341948" y="303657"/>
                      </a:cubicBezTo>
                      <a:cubicBezTo>
                        <a:pt x="341948" y="279749"/>
                        <a:pt x="339757" y="253270"/>
                        <a:pt x="335756" y="227171"/>
                      </a:cubicBezTo>
                      <a:cubicBezTo>
                        <a:pt x="340900" y="208979"/>
                        <a:pt x="358426" y="195263"/>
                        <a:pt x="376619" y="195263"/>
                      </a:cubicBezTo>
                      <a:cubicBezTo>
                        <a:pt x="399669" y="195263"/>
                        <a:pt x="418433" y="214027"/>
                        <a:pt x="418433" y="237077"/>
                      </a:cubicBezTo>
                      <a:lnTo>
                        <a:pt x="418433" y="325946"/>
                      </a:lnTo>
                      <a:cubicBezTo>
                        <a:pt x="408432" y="340043"/>
                        <a:pt x="400717" y="361474"/>
                        <a:pt x="398336" y="382048"/>
                      </a:cubicBezTo>
                      <a:cubicBezTo>
                        <a:pt x="394145" y="384620"/>
                        <a:pt x="389573" y="386334"/>
                        <a:pt x="384715" y="387287"/>
                      </a:cubicBezTo>
                      <a:lnTo>
                        <a:pt x="384715" y="346900"/>
                      </a:lnTo>
                      <a:lnTo>
                        <a:pt x="398145" y="333470"/>
                      </a:lnTo>
                      <a:cubicBezTo>
                        <a:pt x="401288" y="330327"/>
                        <a:pt x="401288" y="325184"/>
                        <a:pt x="398145" y="322040"/>
                      </a:cubicBezTo>
                      <a:cubicBezTo>
                        <a:pt x="396621" y="320516"/>
                        <a:pt x="394621" y="319659"/>
                        <a:pt x="392430" y="319659"/>
                      </a:cubicBezTo>
                      <a:cubicBezTo>
                        <a:pt x="390239" y="319659"/>
                        <a:pt x="388239" y="320516"/>
                        <a:pt x="386715" y="322040"/>
                      </a:cubicBezTo>
                      <a:lnTo>
                        <a:pt x="384715" y="324041"/>
                      </a:lnTo>
                      <a:lnTo>
                        <a:pt x="384715" y="282797"/>
                      </a:lnTo>
                      <a:cubicBezTo>
                        <a:pt x="384715" y="278416"/>
                        <a:pt x="381095" y="274796"/>
                        <a:pt x="376619" y="274796"/>
                      </a:cubicBezTo>
                      <a:close/>
                      <a:moveTo>
                        <a:pt x="433959" y="461867"/>
                      </a:moveTo>
                      <a:lnTo>
                        <a:pt x="384715" y="461867"/>
                      </a:lnTo>
                      <a:lnTo>
                        <a:pt x="384715" y="403860"/>
                      </a:lnTo>
                      <a:cubicBezTo>
                        <a:pt x="389192" y="403193"/>
                        <a:pt x="393573" y="402050"/>
                        <a:pt x="397764" y="400431"/>
                      </a:cubicBezTo>
                      <a:cubicBezTo>
                        <a:pt x="398621" y="416338"/>
                        <a:pt x="402908" y="426530"/>
                        <a:pt x="411385" y="432435"/>
                      </a:cubicBezTo>
                      <a:cubicBezTo>
                        <a:pt x="418148" y="437102"/>
                        <a:pt x="426149" y="438055"/>
                        <a:pt x="433959" y="438245"/>
                      </a:cubicBezTo>
                      <a:lnTo>
                        <a:pt x="433959" y="461867"/>
                      </a:lnTo>
                      <a:close/>
                      <a:moveTo>
                        <a:pt x="442055" y="361379"/>
                      </a:moveTo>
                      <a:cubicBezTo>
                        <a:pt x="437579" y="361379"/>
                        <a:pt x="433959" y="364998"/>
                        <a:pt x="433959" y="369475"/>
                      </a:cubicBezTo>
                      <a:lnTo>
                        <a:pt x="433959" y="422053"/>
                      </a:lnTo>
                      <a:cubicBezTo>
                        <a:pt x="428911" y="421862"/>
                        <a:pt x="423863" y="421386"/>
                        <a:pt x="420624" y="419100"/>
                      </a:cubicBezTo>
                      <a:cubicBezTo>
                        <a:pt x="416052" y="415957"/>
                        <a:pt x="413766" y="407956"/>
                        <a:pt x="413766" y="394716"/>
                      </a:cubicBezTo>
                      <a:cubicBezTo>
                        <a:pt x="413766" y="379190"/>
                        <a:pt x="418052" y="361093"/>
                        <a:pt x="425196" y="346329"/>
                      </a:cubicBezTo>
                      <a:cubicBezTo>
                        <a:pt x="432626" y="330994"/>
                        <a:pt x="439674" y="326041"/>
                        <a:pt x="441960" y="326041"/>
                      </a:cubicBezTo>
                      <a:cubicBezTo>
                        <a:pt x="444246" y="326041"/>
                        <a:pt x="451390" y="330994"/>
                        <a:pt x="458724" y="346329"/>
                      </a:cubicBezTo>
                      <a:cubicBezTo>
                        <a:pt x="465868" y="361093"/>
                        <a:pt x="470154" y="379190"/>
                        <a:pt x="470154" y="394716"/>
                      </a:cubicBezTo>
                      <a:cubicBezTo>
                        <a:pt x="470154" y="407956"/>
                        <a:pt x="467963" y="415862"/>
                        <a:pt x="463296" y="419100"/>
                      </a:cubicBezTo>
                      <a:cubicBezTo>
                        <a:pt x="460058" y="421386"/>
                        <a:pt x="455105" y="421862"/>
                        <a:pt x="449961" y="422053"/>
                      </a:cubicBezTo>
                      <a:lnTo>
                        <a:pt x="449961" y="410528"/>
                      </a:lnTo>
                      <a:cubicBezTo>
                        <a:pt x="449961" y="410528"/>
                        <a:pt x="461391" y="399098"/>
                        <a:pt x="461391" y="399098"/>
                      </a:cubicBezTo>
                      <a:cubicBezTo>
                        <a:pt x="464534" y="395954"/>
                        <a:pt x="464534" y="390811"/>
                        <a:pt x="461391" y="387668"/>
                      </a:cubicBezTo>
                      <a:cubicBezTo>
                        <a:pt x="459867" y="386144"/>
                        <a:pt x="457867" y="385286"/>
                        <a:pt x="455676" y="385286"/>
                      </a:cubicBezTo>
                      <a:cubicBezTo>
                        <a:pt x="453485" y="385286"/>
                        <a:pt x="451485" y="386144"/>
                        <a:pt x="449961" y="387668"/>
                      </a:cubicBezTo>
                      <a:lnTo>
                        <a:pt x="449961" y="387668"/>
                      </a:lnTo>
                      <a:lnTo>
                        <a:pt x="449961" y="369570"/>
                      </a:lnTo>
                      <a:cubicBezTo>
                        <a:pt x="450152" y="364998"/>
                        <a:pt x="446437" y="361379"/>
                        <a:pt x="442055" y="361379"/>
                      </a:cubicBezTo>
                      <a:close/>
                      <a:moveTo>
                        <a:pt x="219837" y="115062"/>
                      </a:moveTo>
                      <a:cubicBezTo>
                        <a:pt x="251555" y="115062"/>
                        <a:pt x="277368" y="89249"/>
                        <a:pt x="277368" y="57531"/>
                      </a:cubicBezTo>
                      <a:cubicBezTo>
                        <a:pt x="277368" y="25813"/>
                        <a:pt x="251555" y="0"/>
                        <a:pt x="219837" y="0"/>
                      </a:cubicBezTo>
                      <a:cubicBezTo>
                        <a:pt x="188119" y="0"/>
                        <a:pt x="162306" y="25813"/>
                        <a:pt x="162306" y="57531"/>
                      </a:cubicBezTo>
                      <a:cubicBezTo>
                        <a:pt x="162306" y="89249"/>
                        <a:pt x="188119" y="115062"/>
                        <a:pt x="219837" y="115062"/>
                      </a:cubicBezTo>
                      <a:close/>
                      <a:moveTo>
                        <a:pt x="219837" y="16288"/>
                      </a:moveTo>
                      <a:cubicBezTo>
                        <a:pt x="242602" y="16288"/>
                        <a:pt x="261080" y="34766"/>
                        <a:pt x="261080" y="57531"/>
                      </a:cubicBezTo>
                      <a:cubicBezTo>
                        <a:pt x="261080" y="80296"/>
                        <a:pt x="242507" y="98774"/>
                        <a:pt x="219837" y="98774"/>
                      </a:cubicBezTo>
                      <a:cubicBezTo>
                        <a:pt x="197072" y="98774"/>
                        <a:pt x="178594" y="80296"/>
                        <a:pt x="178594" y="57531"/>
                      </a:cubicBezTo>
                      <a:cubicBezTo>
                        <a:pt x="178594" y="34766"/>
                        <a:pt x="197072" y="16288"/>
                        <a:pt x="219837" y="16288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Заголовок 1">
                <a:extLst>
                  <a:ext uri="{FF2B5EF4-FFF2-40B4-BE49-F238E27FC236}">
                    <a16:creationId xmlns:a16="http://schemas.microsoft.com/office/drawing/2014/main" xmlns="" id="{641ADD34-4158-4073-B1E4-3854CCE23B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3822" y="3738595"/>
                <a:ext cx="1584002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Активный</a:t>
                </a:r>
              </a:p>
            </p:txBody>
          </p:sp>
        </p:grp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xmlns="" id="{0D88D941-D4C1-42B3-8E66-E151E23BFD0A}"/>
                </a:ext>
              </a:extLst>
            </p:cNvPr>
            <p:cNvGrpSpPr/>
            <p:nvPr/>
          </p:nvGrpSpPr>
          <p:grpSpPr>
            <a:xfrm>
              <a:off x="4546481" y="3287697"/>
              <a:ext cx="72000" cy="2220829"/>
              <a:chOff x="575560" y="1707654"/>
              <a:chExt cx="72000" cy="2220829"/>
            </a:xfrm>
          </p:grpSpPr>
          <p:cxnSp>
            <p:nvCxnSpPr>
              <p:cNvPr id="96" name="Прямая соединительная линия 95">
                <a:extLst>
                  <a:ext uri="{FF2B5EF4-FFF2-40B4-BE49-F238E27FC236}">
                    <a16:creationId xmlns:a16="http://schemas.microsoft.com/office/drawing/2014/main" xmlns="" id="{EA9FD2FF-73B7-430F-86E4-732A6A2D0F2C}"/>
                  </a:ext>
                </a:extLst>
              </p:cNvPr>
              <p:cNvCxnSpPr>
                <a:cxnSpLocks/>
                <a:endCxn id="100" idx="0"/>
              </p:cNvCxnSpPr>
              <p:nvPr/>
            </p:nvCxnSpPr>
            <p:spPr>
              <a:xfrm>
                <a:off x="611560" y="1707654"/>
                <a:ext cx="0" cy="2148829"/>
              </a:xfrm>
              <a:prstGeom prst="line">
                <a:avLst/>
              </a:prstGeom>
              <a:ln w="12700">
                <a:solidFill>
                  <a:srgbClr val="0293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Овал 96">
                <a:extLst>
                  <a:ext uri="{FF2B5EF4-FFF2-40B4-BE49-F238E27FC236}">
                    <a16:creationId xmlns:a16="http://schemas.microsoft.com/office/drawing/2014/main" xmlns="" id="{861E370E-664A-44E2-B101-2B1F492B74C2}"/>
                  </a:ext>
                </a:extLst>
              </p:cNvPr>
              <p:cNvSpPr/>
              <p:nvPr/>
            </p:nvSpPr>
            <p:spPr>
              <a:xfrm flipH="1">
                <a:off x="575560" y="1970035"/>
                <a:ext cx="72000" cy="72000"/>
              </a:xfrm>
              <a:prstGeom prst="ellipse">
                <a:avLst/>
              </a:prstGeom>
              <a:solidFill>
                <a:srgbClr val="029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xmlns="" id="{8F9007B5-9674-4464-B49C-A0AF5566FA83}"/>
                  </a:ext>
                </a:extLst>
              </p:cNvPr>
              <p:cNvSpPr/>
              <p:nvPr/>
            </p:nvSpPr>
            <p:spPr>
              <a:xfrm flipH="1">
                <a:off x="575560" y="2598471"/>
                <a:ext cx="72000" cy="72000"/>
              </a:xfrm>
              <a:prstGeom prst="ellipse">
                <a:avLst/>
              </a:prstGeom>
              <a:solidFill>
                <a:srgbClr val="029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Овал 98">
                <a:extLst>
                  <a:ext uri="{FF2B5EF4-FFF2-40B4-BE49-F238E27FC236}">
                    <a16:creationId xmlns:a16="http://schemas.microsoft.com/office/drawing/2014/main" xmlns="" id="{F5821A20-4DF9-4BBF-86D5-5CE217BFAC65}"/>
                  </a:ext>
                </a:extLst>
              </p:cNvPr>
              <p:cNvSpPr/>
              <p:nvPr/>
            </p:nvSpPr>
            <p:spPr>
              <a:xfrm flipH="1">
                <a:off x="575560" y="3228050"/>
                <a:ext cx="72000" cy="72000"/>
              </a:xfrm>
              <a:prstGeom prst="ellipse">
                <a:avLst/>
              </a:prstGeom>
              <a:solidFill>
                <a:srgbClr val="029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xmlns="" id="{48F4D41E-1394-4056-A3C6-33A2BAD9B1DA}"/>
                  </a:ext>
                </a:extLst>
              </p:cNvPr>
              <p:cNvSpPr/>
              <p:nvPr/>
            </p:nvSpPr>
            <p:spPr>
              <a:xfrm flipH="1">
                <a:off x="575560" y="3856483"/>
                <a:ext cx="72000" cy="72000"/>
              </a:xfrm>
              <a:prstGeom prst="ellipse">
                <a:avLst/>
              </a:prstGeom>
              <a:solidFill>
                <a:srgbClr val="029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4" name="Заголовок 1">
            <a:extLst>
              <a:ext uri="{FF2B5EF4-FFF2-40B4-BE49-F238E27FC236}">
                <a16:creationId xmlns:a16="http://schemas.microsoft.com/office/drawing/2014/main" xmlns="" id="{B06A7598-2AE9-48EF-9A48-6714D75BBF78}"/>
              </a:ext>
            </a:extLst>
          </p:cNvPr>
          <p:cNvSpPr txBox="1">
            <a:spLocks/>
          </p:cNvSpPr>
          <p:nvPr/>
        </p:nvSpPr>
        <p:spPr>
          <a:xfrm>
            <a:off x="4223806" y="2035030"/>
            <a:ext cx="2078944" cy="375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rgbClr val="18CFA5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Перспективные</a:t>
            </a: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24C7C29A-0D1E-4CE9-B8E1-AD68DFAC0E1E}"/>
              </a:ext>
            </a:extLst>
          </p:cNvPr>
          <p:cNvGrpSpPr/>
          <p:nvPr/>
        </p:nvGrpSpPr>
        <p:grpSpPr>
          <a:xfrm>
            <a:off x="3884172" y="2589216"/>
            <a:ext cx="72000" cy="2615026"/>
            <a:chOff x="3875254" y="1707654"/>
            <a:chExt cx="72000" cy="2615026"/>
          </a:xfrm>
        </p:grpSpPr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xmlns="" id="{3BC877F6-E285-451F-9BCF-3AF3C85C8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11254" y="1707654"/>
              <a:ext cx="0" cy="2615026"/>
            </a:xfrm>
            <a:prstGeom prst="line">
              <a:avLst/>
            </a:prstGeom>
            <a:ln w="12700">
              <a:solidFill>
                <a:srgbClr val="18C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xmlns="" id="{3E98A5BC-BC60-4278-9478-E907C68E609B}"/>
                </a:ext>
              </a:extLst>
            </p:cNvPr>
            <p:cNvSpPr/>
            <p:nvPr/>
          </p:nvSpPr>
          <p:spPr>
            <a:xfrm flipH="1">
              <a:off x="3875254" y="1970035"/>
              <a:ext cx="72000" cy="72000"/>
            </a:xfrm>
            <a:prstGeom prst="ellipse">
              <a:avLst/>
            </a:prstGeom>
            <a:solidFill>
              <a:srgbClr val="18C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xmlns="" id="{6AEF5266-3855-47B1-92AC-BE63181E1C36}"/>
                </a:ext>
              </a:extLst>
            </p:cNvPr>
            <p:cNvSpPr/>
            <p:nvPr/>
          </p:nvSpPr>
          <p:spPr>
            <a:xfrm flipH="1">
              <a:off x="3875254" y="2598471"/>
              <a:ext cx="72000" cy="72000"/>
            </a:xfrm>
            <a:prstGeom prst="ellipse">
              <a:avLst/>
            </a:prstGeom>
            <a:solidFill>
              <a:srgbClr val="18C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xmlns="" id="{2065C941-2B41-456D-AC6F-76253F09E678}"/>
                </a:ext>
              </a:extLst>
            </p:cNvPr>
            <p:cNvSpPr/>
            <p:nvPr/>
          </p:nvSpPr>
          <p:spPr>
            <a:xfrm flipH="1">
              <a:off x="3875254" y="3228050"/>
              <a:ext cx="72000" cy="72000"/>
            </a:xfrm>
            <a:prstGeom prst="ellipse">
              <a:avLst/>
            </a:prstGeom>
            <a:solidFill>
              <a:srgbClr val="18C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xmlns="" id="{5131D29B-5039-4227-9F7B-535F873F99E5}"/>
                </a:ext>
              </a:extLst>
            </p:cNvPr>
            <p:cNvSpPr/>
            <p:nvPr/>
          </p:nvSpPr>
          <p:spPr>
            <a:xfrm flipH="1">
              <a:off x="3875254" y="3856483"/>
              <a:ext cx="72000" cy="72000"/>
            </a:xfrm>
            <a:prstGeom prst="ellipse">
              <a:avLst/>
            </a:prstGeom>
            <a:solidFill>
              <a:srgbClr val="18C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D4494402-C8C5-4130-887C-83C8199C0244}"/>
              </a:ext>
            </a:extLst>
          </p:cNvPr>
          <p:cNvGrpSpPr/>
          <p:nvPr/>
        </p:nvGrpSpPr>
        <p:grpSpPr>
          <a:xfrm>
            <a:off x="1165083" y="2654649"/>
            <a:ext cx="3489646" cy="503524"/>
            <a:chOff x="1381661" y="2366095"/>
            <a:chExt cx="3489646" cy="503524"/>
          </a:xfrm>
        </p:grpSpPr>
        <p:grpSp>
          <p:nvGrpSpPr>
            <p:cNvPr id="114" name="Рисунок 23">
              <a:extLst>
                <a:ext uri="{FF2B5EF4-FFF2-40B4-BE49-F238E27FC236}">
                  <a16:creationId xmlns:a16="http://schemas.microsoft.com/office/drawing/2014/main" xmlns="" id="{D664BDC0-A9B0-435B-87A3-741E7042EBAD}"/>
                </a:ext>
              </a:extLst>
            </p:cNvPr>
            <p:cNvGrpSpPr/>
            <p:nvPr/>
          </p:nvGrpSpPr>
          <p:grpSpPr>
            <a:xfrm>
              <a:off x="1381661" y="2366095"/>
              <a:ext cx="3489646" cy="503524"/>
              <a:chOff x="-2541767" y="3251949"/>
              <a:chExt cx="4048325" cy="584136"/>
            </a:xfrm>
          </p:grpSpPr>
          <p:sp>
            <p:nvSpPr>
              <p:cNvPr id="116" name="Полилиния: фигура 115">
                <a:extLst>
                  <a:ext uri="{FF2B5EF4-FFF2-40B4-BE49-F238E27FC236}">
                    <a16:creationId xmlns:a16="http://schemas.microsoft.com/office/drawing/2014/main" xmlns="" id="{2CF0725C-9027-491F-A936-29A69752691C}"/>
                  </a:ext>
                </a:extLst>
              </p:cNvPr>
              <p:cNvSpPr/>
              <p:nvPr/>
            </p:nvSpPr>
            <p:spPr>
              <a:xfrm>
                <a:off x="962300" y="3291827"/>
                <a:ext cx="544258" cy="544258"/>
              </a:xfrm>
              <a:custGeom>
                <a:avLst/>
                <a:gdLst>
                  <a:gd name="connsiteX0" fmla="*/ 0 w 544258"/>
                  <a:gd name="connsiteY0" fmla="*/ 0 h 544258"/>
                  <a:gd name="connsiteX1" fmla="*/ 544259 w 544258"/>
                  <a:gd name="connsiteY1" fmla="*/ 0 h 544258"/>
                  <a:gd name="connsiteX2" fmla="*/ 544259 w 544258"/>
                  <a:gd name="connsiteY2" fmla="*/ 544259 h 544258"/>
                  <a:gd name="connsiteX3" fmla="*/ 0 w 544258"/>
                  <a:gd name="connsiteY3" fmla="*/ 544259 h 54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58" h="544258">
                    <a:moveTo>
                      <a:pt x="0" y="0"/>
                    </a:moveTo>
                    <a:lnTo>
                      <a:pt x="544259" y="0"/>
                    </a:lnTo>
                    <a:lnTo>
                      <a:pt x="544259" y="544259"/>
                    </a:lnTo>
                    <a:lnTo>
                      <a:pt x="0" y="54425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Полилиния: фигура 116">
                <a:extLst>
                  <a:ext uri="{FF2B5EF4-FFF2-40B4-BE49-F238E27FC236}">
                    <a16:creationId xmlns:a16="http://schemas.microsoft.com/office/drawing/2014/main" xmlns="" id="{482DADD5-0B0D-4F56-8E98-BD3F6EBDD302}"/>
                  </a:ext>
                </a:extLst>
              </p:cNvPr>
              <p:cNvSpPr/>
              <p:nvPr/>
            </p:nvSpPr>
            <p:spPr>
              <a:xfrm>
                <a:off x="-2541767" y="3251949"/>
                <a:ext cx="489870" cy="489870"/>
              </a:xfrm>
              <a:custGeom>
                <a:avLst/>
                <a:gdLst>
                  <a:gd name="connsiteX0" fmla="*/ 197644 w 489870"/>
                  <a:gd name="connsiteY0" fmla="*/ 433483 h 489870"/>
                  <a:gd name="connsiteX1" fmla="*/ 190881 w 489870"/>
                  <a:gd name="connsiteY1" fmla="*/ 436340 h 489870"/>
                  <a:gd name="connsiteX2" fmla="*/ 188024 w 489870"/>
                  <a:gd name="connsiteY2" fmla="*/ 443103 h 489870"/>
                  <a:gd name="connsiteX3" fmla="*/ 190881 w 489870"/>
                  <a:gd name="connsiteY3" fmla="*/ 449866 h 489870"/>
                  <a:gd name="connsiteX4" fmla="*/ 197644 w 489870"/>
                  <a:gd name="connsiteY4" fmla="*/ 452723 h 489870"/>
                  <a:gd name="connsiteX5" fmla="*/ 204407 w 489870"/>
                  <a:gd name="connsiteY5" fmla="*/ 449866 h 489870"/>
                  <a:gd name="connsiteX6" fmla="*/ 207264 w 489870"/>
                  <a:gd name="connsiteY6" fmla="*/ 443103 h 489870"/>
                  <a:gd name="connsiteX7" fmla="*/ 204407 w 489870"/>
                  <a:gd name="connsiteY7" fmla="*/ 436340 h 489870"/>
                  <a:gd name="connsiteX8" fmla="*/ 197644 w 489870"/>
                  <a:gd name="connsiteY8" fmla="*/ 433483 h 489870"/>
                  <a:gd name="connsiteX9" fmla="*/ 428625 w 489870"/>
                  <a:gd name="connsiteY9" fmla="*/ 377476 h 489870"/>
                  <a:gd name="connsiteX10" fmla="*/ 398907 w 489870"/>
                  <a:gd name="connsiteY10" fmla="*/ 407194 h 489870"/>
                  <a:gd name="connsiteX11" fmla="*/ 385667 w 489870"/>
                  <a:gd name="connsiteY11" fmla="*/ 393954 h 489870"/>
                  <a:gd name="connsiteX12" fmla="*/ 372047 w 489870"/>
                  <a:gd name="connsiteY12" fmla="*/ 393954 h 489870"/>
                  <a:gd name="connsiteX13" fmla="*/ 372047 w 489870"/>
                  <a:gd name="connsiteY13" fmla="*/ 407575 h 489870"/>
                  <a:gd name="connsiteX14" fmla="*/ 392049 w 489870"/>
                  <a:gd name="connsiteY14" fmla="*/ 427577 h 489870"/>
                  <a:gd name="connsiteX15" fmla="*/ 398812 w 489870"/>
                  <a:gd name="connsiteY15" fmla="*/ 430435 h 489870"/>
                  <a:gd name="connsiteX16" fmla="*/ 405575 w 489870"/>
                  <a:gd name="connsiteY16" fmla="*/ 427577 h 489870"/>
                  <a:gd name="connsiteX17" fmla="*/ 442151 w 489870"/>
                  <a:gd name="connsiteY17" fmla="*/ 391001 h 489870"/>
                  <a:gd name="connsiteX18" fmla="*/ 442151 w 489870"/>
                  <a:gd name="connsiteY18" fmla="*/ 377381 h 489870"/>
                  <a:gd name="connsiteX19" fmla="*/ 428625 w 489870"/>
                  <a:gd name="connsiteY19" fmla="*/ 377476 h 489870"/>
                  <a:gd name="connsiteX20" fmla="*/ 467106 w 489870"/>
                  <a:gd name="connsiteY20" fmla="*/ 341471 h 489870"/>
                  <a:gd name="connsiteX21" fmla="*/ 466725 w 489870"/>
                  <a:gd name="connsiteY21" fmla="*/ 341090 h 489870"/>
                  <a:gd name="connsiteX22" fmla="*/ 466725 w 489870"/>
                  <a:gd name="connsiteY22" fmla="*/ 66485 h 489870"/>
                  <a:gd name="connsiteX23" fmla="*/ 438722 w 489870"/>
                  <a:gd name="connsiteY23" fmla="*/ 38481 h 489870"/>
                  <a:gd name="connsiteX24" fmla="*/ 367570 w 489870"/>
                  <a:gd name="connsiteY24" fmla="*/ 38481 h 489870"/>
                  <a:gd name="connsiteX25" fmla="*/ 367570 w 489870"/>
                  <a:gd name="connsiteY25" fmla="*/ 27527 h 489870"/>
                  <a:gd name="connsiteX26" fmla="*/ 340043 w 489870"/>
                  <a:gd name="connsiteY26" fmla="*/ 0 h 489870"/>
                  <a:gd name="connsiteX27" fmla="*/ 312515 w 489870"/>
                  <a:gd name="connsiteY27" fmla="*/ 27527 h 489870"/>
                  <a:gd name="connsiteX28" fmla="*/ 312515 w 489870"/>
                  <a:gd name="connsiteY28" fmla="*/ 38576 h 489870"/>
                  <a:gd name="connsiteX29" fmla="*/ 154115 w 489870"/>
                  <a:gd name="connsiteY29" fmla="*/ 38576 h 489870"/>
                  <a:gd name="connsiteX30" fmla="*/ 154115 w 489870"/>
                  <a:gd name="connsiteY30" fmla="*/ 27527 h 489870"/>
                  <a:gd name="connsiteX31" fmla="*/ 126587 w 489870"/>
                  <a:gd name="connsiteY31" fmla="*/ 0 h 489870"/>
                  <a:gd name="connsiteX32" fmla="*/ 99060 w 489870"/>
                  <a:gd name="connsiteY32" fmla="*/ 27527 h 489870"/>
                  <a:gd name="connsiteX33" fmla="*/ 99060 w 489870"/>
                  <a:gd name="connsiteY33" fmla="*/ 38576 h 489870"/>
                  <a:gd name="connsiteX34" fmla="*/ 28004 w 489870"/>
                  <a:gd name="connsiteY34" fmla="*/ 38576 h 489870"/>
                  <a:gd name="connsiteX35" fmla="*/ 0 w 489870"/>
                  <a:gd name="connsiteY35" fmla="*/ 66580 h 489870"/>
                  <a:gd name="connsiteX36" fmla="*/ 0 w 489870"/>
                  <a:gd name="connsiteY36" fmla="*/ 423386 h 489870"/>
                  <a:gd name="connsiteX37" fmla="*/ 28004 w 489870"/>
                  <a:gd name="connsiteY37" fmla="*/ 451390 h 489870"/>
                  <a:gd name="connsiteX38" fmla="*/ 159163 w 489870"/>
                  <a:gd name="connsiteY38" fmla="*/ 451390 h 489870"/>
                  <a:gd name="connsiteX39" fmla="*/ 167450 w 489870"/>
                  <a:gd name="connsiteY39" fmla="*/ 443103 h 489870"/>
                  <a:gd name="connsiteX40" fmla="*/ 159163 w 489870"/>
                  <a:gd name="connsiteY40" fmla="*/ 434816 h 489870"/>
                  <a:gd name="connsiteX41" fmla="*/ 28004 w 489870"/>
                  <a:gd name="connsiteY41" fmla="*/ 434816 h 489870"/>
                  <a:gd name="connsiteX42" fmla="*/ 16574 w 489870"/>
                  <a:gd name="connsiteY42" fmla="*/ 423386 h 489870"/>
                  <a:gd name="connsiteX43" fmla="*/ 16574 w 489870"/>
                  <a:gd name="connsiteY43" fmla="*/ 66485 h 489870"/>
                  <a:gd name="connsiteX44" fmla="*/ 28004 w 489870"/>
                  <a:gd name="connsiteY44" fmla="*/ 55055 h 489870"/>
                  <a:gd name="connsiteX45" fmla="*/ 99155 w 489870"/>
                  <a:gd name="connsiteY45" fmla="*/ 55055 h 489870"/>
                  <a:gd name="connsiteX46" fmla="*/ 99155 w 489870"/>
                  <a:gd name="connsiteY46" fmla="*/ 66008 h 489870"/>
                  <a:gd name="connsiteX47" fmla="*/ 126683 w 489870"/>
                  <a:gd name="connsiteY47" fmla="*/ 93536 h 489870"/>
                  <a:gd name="connsiteX48" fmla="*/ 154210 w 489870"/>
                  <a:gd name="connsiteY48" fmla="*/ 66008 h 489870"/>
                  <a:gd name="connsiteX49" fmla="*/ 154210 w 489870"/>
                  <a:gd name="connsiteY49" fmla="*/ 55055 h 489870"/>
                  <a:gd name="connsiteX50" fmla="*/ 312801 w 489870"/>
                  <a:gd name="connsiteY50" fmla="*/ 55055 h 489870"/>
                  <a:gd name="connsiteX51" fmla="*/ 312801 w 489870"/>
                  <a:gd name="connsiteY51" fmla="*/ 66008 h 489870"/>
                  <a:gd name="connsiteX52" fmla="*/ 340328 w 489870"/>
                  <a:gd name="connsiteY52" fmla="*/ 93536 h 489870"/>
                  <a:gd name="connsiteX53" fmla="*/ 367856 w 489870"/>
                  <a:gd name="connsiteY53" fmla="*/ 66008 h 489870"/>
                  <a:gd name="connsiteX54" fmla="*/ 367856 w 489870"/>
                  <a:gd name="connsiteY54" fmla="*/ 55055 h 489870"/>
                  <a:gd name="connsiteX55" fmla="*/ 439007 w 489870"/>
                  <a:gd name="connsiteY55" fmla="*/ 55055 h 489870"/>
                  <a:gd name="connsiteX56" fmla="*/ 450437 w 489870"/>
                  <a:gd name="connsiteY56" fmla="*/ 66485 h 489870"/>
                  <a:gd name="connsiteX57" fmla="*/ 450437 w 489870"/>
                  <a:gd name="connsiteY57" fmla="*/ 115443 h 489870"/>
                  <a:gd name="connsiteX58" fmla="*/ 85249 w 489870"/>
                  <a:gd name="connsiteY58" fmla="*/ 115443 h 489870"/>
                  <a:gd name="connsiteX59" fmla="*/ 76962 w 489870"/>
                  <a:gd name="connsiteY59" fmla="*/ 123730 h 489870"/>
                  <a:gd name="connsiteX60" fmla="*/ 85249 w 489870"/>
                  <a:gd name="connsiteY60" fmla="*/ 132017 h 489870"/>
                  <a:gd name="connsiteX61" fmla="*/ 450247 w 489870"/>
                  <a:gd name="connsiteY61" fmla="*/ 132017 h 489870"/>
                  <a:gd name="connsiteX62" fmla="*/ 450247 w 489870"/>
                  <a:gd name="connsiteY62" fmla="*/ 326803 h 489870"/>
                  <a:gd name="connsiteX63" fmla="*/ 448151 w 489870"/>
                  <a:gd name="connsiteY63" fmla="*/ 325469 h 489870"/>
                  <a:gd name="connsiteX64" fmla="*/ 421672 w 489870"/>
                  <a:gd name="connsiteY64" fmla="*/ 314230 h 489870"/>
                  <a:gd name="connsiteX65" fmla="*/ 420624 w 489870"/>
                  <a:gd name="connsiteY65" fmla="*/ 313944 h 489870"/>
                  <a:gd name="connsiteX66" fmla="*/ 420624 w 489870"/>
                  <a:gd name="connsiteY66" fmla="*/ 169926 h 489870"/>
                  <a:gd name="connsiteX67" fmla="*/ 412337 w 489870"/>
                  <a:gd name="connsiteY67" fmla="*/ 161639 h 489870"/>
                  <a:gd name="connsiteX68" fmla="*/ 54483 w 489870"/>
                  <a:gd name="connsiteY68" fmla="*/ 161639 h 489870"/>
                  <a:gd name="connsiteX69" fmla="*/ 46196 w 489870"/>
                  <a:gd name="connsiteY69" fmla="*/ 169926 h 489870"/>
                  <a:gd name="connsiteX70" fmla="*/ 46196 w 489870"/>
                  <a:gd name="connsiteY70" fmla="*/ 396907 h 489870"/>
                  <a:gd name="connsiteX71" fmla="*/ 54483 w 489870"/>
                  <a:gd name="connsiteY71" fmla="*/ 405194 h 489870"/>
                  <a:gd name="connsiteX72" fmla="*/ 311849 w 489870"/>
                  <a:gd name="connsiteY72" fmla="*/ 405194 h 489870"/>
                  <a:gd name="connsiteX73" fmla="*/ 311944 w 489870"/>
                  <a:gd name="connsiteY73" fmla="*/ 406432 h 489870"/>
                  <a:gd name="connsiteX74" fmla="*/ 317754 w 489870"/>
                  <a:gd name="connsiteY74" fmla="*/ 432911 h 489870"/>
                  <a:gd name="connsiteX75" fmla="*/ 318516 w 489870"/>
                  <a:gd name="connsiteY75" fmla="*/ 434816 h 489870"/>
                  <a:gd name="connsiteX76" fmla="*/ 236125 w 489870"/>
                  <a:gd name="connsiteY76" fmla="*/ 434816 h 489870"/>
                  <a:gd name="connsiteX77" fmla="*/ 227838 w 489870"/>
                  <a:gd name="connsiteY77" fmla="*/ 443103 h 489870"/>
                  <a:gd name="connsiteX78" fmla="*/ 236125 w 489870"/>
                  <a:gd name="connsiteY78" fmla="*/ 451390 h 489870"/>
                  <a:gd name="connsiteX79" fmla="*/ 327565 w 489870"/>
                  <a:gd name="connsiteY79" fmla="*/ 451390 h 489870"/>
                  <a:gd name="connsiteX80" fmla="*/ 327946 w 489870"/>
                  <a:gd name="connsiteY80" fmla="*/ 451961 h 489870"/>
                  <a:gd name="connsiteX81" fmla="*/ 400812 w 489870"/>
                  <a:gd name="connsiteY81" fmla="*/ 489871 h 489870"/>
                  <a:gd name="connsiteX82" fmla="*/ 489871 w 489870"/>
                  <a:gd name="connsiteY82" fmla="*/ 400812 h 489870"/>
                  <a:gd name="connsiteX83" fmla="*/ 467106 w 489870"/>
                  <a:gd name="connsiteY83" fmla="*/ 341471 h 489870"/>
                  <a:gd name="connsiteX84" fmla="*/ 137636 w 489870"/>
                  <a:gd name="connsiteY84" fmla="*/ 66008 h 489870"/>
                  <a:gd name="connsiteX85" fmla="*/ 126683 w 489870"/>
                  <a:gd name="connsiteY85" fmla="*/ 76962 h 489870"/>
                  <a:gd name="connsiteX86" fmla="*/ 115729 w 489870"/>
                  <a:gd name="connsiteY86" fmla="*/ 66008 h 489870"/>
                  <a:gd name="connsiteX87" fmla="*/ 115729 w 489870"/>
                  <a:gd name="connsiteY87" fmla="*/ 27527 h 489870"/>
                  <a:gd name="connsiteX88" fmla="*/ 126683 w 489870"/>
                  <a:gd name="connsiteY88" fmla="*/ 16574 h 489870"/>
                  <a:gd name="connsiteX89" fmla="*/ 137636 w 489870"/>
                  <a:gd name="connsiteY89" fmla="*/ 27527 h 489870"/>
                  <a:gd name="connsiteX90" fmla="*/ 137636 w 489870"/>
                  <a:gd name="connsiteY90" fmla="*/ 66008 h 489870"/>
                  <a:gd name="connsiteX91" fmla="*/ 351187 w 489870"/>
                  <a:gd name="connsiteY91" fmla="*/ 66008 h 489870"/>
                  <a:gd name="connsiteX92" fmla="*/ 340233 w 489870"/>
                  <a:gd name="connsiteY92" fmla="*/ 76962 h 489870"/>
                  <a:gd name="connsiteX93" fmla="*/ 329279 w 489870"/>
                  <a:gd name="connsiteY93" fmla="*/ 66008 h 489870"/>
                  <a:gd name="connsiteX94" fmla="*/ 329279 w 489870"/>
                  <a:gd name="connsiteY94" fmla="*/ 27527 h 489870"/>
                  <a:gd name="connsiteX95" fmla="*/ 340233 w 489870"/>
                  <a:gd name="connsiteY95" fmla="*/ 16574 h 489870"/>
                  <a:gd name="connsiteX96" fmla="*/ 351187 w 489870"/>
                  <a:gd name="connsiteY96" fmla="*/ 27527 h 489870"/>
                  <a:gd name="connsiteX97" fmla="*/ 351187 w 489870"/>
                  <a:gd name="connsiteY97" fmla="*/ 66008 h 489870"/>
                  <a:gd name="connsiteX98" fmla="*/ 348996 w 489870"/>
                  <a:gd name="connsiteY98" fmla="*/ 178213 h 489870"/>
                  <a:gd name="connsiteX99" fmla="*/ 404051 w 489870"/>
                  <a:gd name="connsiteY99" fmla="*/ 178213 h 489870"/>
                  <a:gd name="connsiteX100" fmla="*/ 404051 w 489870"/>
                  <a:gd name="connsiteY100" fmla="*/ 237744 h 489870"/>
                  <a:gd name="connsiteX101" fmla="*/ 348996 w 489870"/>
                  <a:gd name="connsiteY101" fmla="*/ 237744 h 489870"/>
                  <a:gd name="connsiteX102" fmla="*/ 348996 w 489870"/>
                  <a:gd name="connsiteY102" fmla="*/ 178213 h 489870"/>
                  <a:gd name="connsiteX103" fmla="*/ 348996 w 489870"/>
                  <a:gd name="connsiteY103" fmla="*/ 254222 h 489870"/>
                  <a:gd name="connsiteX104" fmla="*/ 404051 w 489870"/>
                  <a:gd name="connsiteY104" fmla="*/ 254222 h 489870"/>
                  <a:gd name="connsiteX105" fmla="*/ 404051 w 489870"/>
                  <a:gd name="connsiteY105" fmla="*/ 311849 h 489870"/>
                  <a:gd name="connsiteX106" fmla="*/ 402622 w 489870"/>
                  <a:gd name="connsiteY106" fmla="*/ 311849 h 489870"/>
                  <a:gd name="connsiteX107" fmla="*/ 400717 w 489870"/>
                  <a:gd name="connsiteY107" fmla="*/ 311849 h 489870"/>
                  <a:gd name="connsiteX108" fmla="*/ 387763 w 489870"/>
                  <a:gd name="connsiteY108" fmla="*/ 312801 h 489870"/>
                  <a:gd name="connsiteX109" fmla="*/ 387668 w 489870"/>
                  <a:gd name="connsiteY109" fmla="*/ 312801 h 489870"/>
                  <a:gd name="connsiteX110" fmla="*/ 348996 w 489870"/>
                  <a:gd name="connsiteY110" fmla="*/ 312801 h 489870"/>
                  <a:gd name="connsiteX111" fmla="*/ 348996 w 489870"/>
                  <a:gd name="connsiteY111" fmla="*/ 254222 h 489870"/>
                  <a:gd name="connsiteX112" fmla="*/ 277463 w 489870"/>
                  <a:gd name="connsiteY112" fmla="*/ 178213 h 489870"/>
                  <a:gd name="connsiteX113" fmla="*/ 332518 w 489870"/>
                  <a:gd name="connsiteY113" fmla="*/ 178213 h 489870"/>
                  <a:gd name="connsiteX114" fmla="*/ 332518 w 489870"/>
                  <a:gd name="connsiteY114" fmla="*/ 237744 h 489870"/>
                  <a:gd name="connsiteX115" fmla="*/ 277463 w 489870"/>
                  <a:gd name="connsiteY115" fmla="*/ 237744 h 489870"/>
                  <a:gd name="connsiteX116" fmla="*/ 277463 w 489870"/>
                  <a:gd name="connsiteY116" fmla="*/ 178213 h 489870"/>
                  <a:gd name="connsiteX117" fmla="*/ 277463 w 489870"/>
                  <a:gd name="connsiteY117" fmla="*/ 254222 h 489870"/>
                  <a:gd name="connsiteX118" fmla="*/ 332518 w 489870"/>
                  <a:gd name="connsiteY118" fmla="*/ 254222 h 489870"/>
                  <a:gd name="connsiteX119" fmla="*/ 332518 w 489870"/>
                  <a:gd name="connsiteY119" fmla="*/ 312706 h 489870"/>
                  <a:gd name="connsiteX120" fmla="*/ 277463 w 489870"/>
                  <a:gd name="connsiteY120" fmla="*/ 312706 h 489870"/>
                  <a:gd name="connsiteX121" fmla="*/ 277463 w 489870"/>
                  <a:gd name="connsiteY121" fmla="*/ 254222 h 489870"/>
                  <a:gd name="connsiteX122" fmla="*/ 117824 w 489870"/>
                  <a:gd name="connsiteY122" fmla="*/ 388715 h 489870"/>
                  <a:gd name="connsiteX123" fmla="*/ 62770 w 489870"/>
                  <a:gd name="connsiteY123" fmla="*/ 388715 h 489870"/>
                  <a:gd name="connsiteX124" fmla="*/ 62770 w 489870"/>
                  <a:gd name="connsiteY124" fmla="*/ 329184 h 489870"/>
                  <a:gd name="connsiteX125" fmla="*/ 117824 w 489870"/>
                  <a:gd name="connsiteY125" fmla="*/ 329184 h 489870"/>
                  <a:gd name="connsiteX126" fmla="*/ 117824 w 489870"/>
                  <a:gd name="connsiteY126" fmla="*/ 388715 h 489870"/>
                  <a:gd name="connsiteX127" fmla="*/ 117824 w 489870"/>
                  <a:gd name="connsiteY127" fmla="*/ 312706 h 489870"/>
                  <a:gd name="connsiteX128" fmla="*/ 62770 w 489870"/>
                  <a:gd name="connsiteY128" fmla="*/ 312706 h 489870"/>
                  <a:gd name="connsiteX129" fmla="*/ 62770 w 489870"/>
                  <a:gd name="connsiteY129" fmla="*/ 254222 h 489870"/>
                  <a:gd name="connsiteX130" fmla="*/ 117824 w 489870"/>
                  <a:gd name="connsiteY130" fmla="*/ 254222 h 489870"/>
                  <a:gd name="connsiteX131" fmla="*/ 117824 w 489870"/>
                  <a:gd name="connsiteY131" fmla="*/ 312706 h 489870"/>
                  <a:gd name="connsiteX132" fmla="*/ 117824 w 489870"/>
                  <a:gd name="connsiteY132" fmla="*/ 237649 h 489870"/>
                  <a:gd name="connsiteX133" fmla="*/ 62770 w 489870"/>
                  <a:gd name="connsiteY133" fmla="*/ 237649 h 489870"/>
                  <a:gd name="connsiteX134" fmla="*/ 62770 w 489870"/>
                  <a:gd name="connsiteY134" fmla="*/ 178118 h 489870"/>
                  <a:gd name="connsiteX135" fmla="*/ 117824 w 489870"/>
                  <a:gd name="connsiteY135" fmla="*/ 178118 h 489870"/>
                  <a:gd name="connsiteX136" fmla="*/ 117824 w 489870"/>
                  <a:gd name="connsiteY136" fmla="*/ 237649 h 489870"/>
                  <a:gd name="connsiteX137" fmla="*/ 189357 w 489870"/>
                  <a:gd name="connsiteY137" fmla="*/ 388715 h 489870"/>
                  <a:gd name="connsiteX138" fmla="*/ 134303 w 489870"/>
                  <a:gd name="connsiteY138" fmla="*/ 388715 h 489870"/>
                  <a:gd name="connsiteX139" fmla="*/ 134303 w 489870"/>
                  <a:gd name="connsiteY139" fmla="*/ 329184 h 489870"/>
                  <a:gd name="connsiteX140" fmla="*/ 189357 w 489870"/>
                  <a:gd name="connsiteY140" fmla="*/ 329184 h 489870"/>
                  <a:gd name="connsiteX141" fmla="*/ 189357 w 489870"/>
                  <a:gd name="connsiteY141" fmla="*/ 388715 h 489870"/>
                  <a:gd name="connsiteX142" fmla="*/ 189357 w 489870"/>
                  <a:gd name="connsiteY142" fmla="*/ 312706 h 489870"/>
                  <a:gd name="connsiteX143" fmla="*/ 134303 w 489870"/>
                  <a:gd name="connsiteY143" fmla="*/ 312706 h 489870"/>
                  <a:gd name="connsiteX144" fmla="*/ 134303 w 489870"/>
                  <a:gd name="connsiteY144" fmla="*/ 254222 h 489870"/>
                  <a:gd name="connsiteX145" fmla="*/ 189357 w 489870"/>
                  <a:gd name="connsiteY145" fmla="*/ 254222 h 489870"/>
                  <a:gd name="connsiteX146" fmla="*/ 189357 w 489870"/>
                  <a:gd name="connsiteY146" fmla="*/ 312706 h 489870"/>
                  <a:gd name="connsiteX147" fmla="*/ 189357 w 489870"/>
                  <a:gd name="connsiteY147" fmla="*/ 237649 h 489870"/>
                  <a:gd name="connsiteX148" fmla="*/ 134303 w 489870"/>
                  <a:gd name="connsiteY148" fmla="*/ 237649 h 489870"/>
                  <a:gd name="connsiteX149" fmla="*/ 134303 w 489870"/>
                  <a:gd name="connsiteY149" fmla="*/ 178118 h 489870"/>
                  <a:gd name="connsiteX150" fmla="*/ 189357 w 489870"/>
                  <a:gd name="connsiteY150" fmla="*/ 178118 h 489870"/>
                  <a:gd name="connsiteX151" fmla="*/ 189357 w 489870"/>
                  <a:gd name="connsiteY151" fmla="*/ 237649 h 489870"/>
                  <a:gd name="connsiteX152" fmla="*/ 260985 w 489870"/>
                  <a:gd name="connsiteY152" fmla="*/ 388715 h 489870"/>
                  <a:gd name="connsiteX153" fmla="*/ 205931 w 489870"/>
                  <a:gd name="connsiteY153" fmla="*/ 388715 h 489870"/>
                  <a:gd name="connsiteX154" fmla="*/ 205931 w 489870"/>
                  <a:gd name="connsiteY154" fmla="*/ 329184 h 489870"/>
                  <a:gd name="connsiteX155" fmla="*/ 260985 w 489870"/>
                  <a:gd name="connsiteY155" fmla="*/ 329184 h 489870"/>
                  <a:gd name="connsiteX156" fmla="*/ 260985 w 489870"/>
                  <a:gd name="connsiteY156" fmla="*/ 388715 h 489870"/>
                  <a:gd name="connsiteX157" fmla="*/ 260985 w 489870"/>
                  <a:gd name="connsiteY157" fmla="*/ 312706 h 489870"/>
                  <a:gd name="connsiteX158" fmla="*/ 205931 w 489870"/>
                  <a:gd name="connsiteY158" fmla="*/ 312706 h 489870"/>
                  <a:gd name="connsiteX159" fmla="*/ 205931 w 489870"/>
                  <a:gd name="connsiteY159" fmla="*/ 254222 h 489870"/>
                  <a:gd name="connsiteX160" fmla="*/ 260985 w 489870"/>
                  <a:gd name="connsiteY160" fmla="*/ 254222 h 489870"/>
                  <a:gd name="connsiteX161" fmla="*/ 260985 w 489870"/>
                  <a:gd name="connsiteY161" fmla="*/ 312706 h 489870"/>
                  <a:gd name="connsiteX162" fmla="*/ 260985 w 489870"/>
                  <a:gd name="connsiteY162" fmla="*/ 237649 h 489870"/>
                  <a:gd name="connsiteX163" fmla="*/ 205931 w 489870"/>
                  <a:gd name="connsiteY163" fmla="*/ 237649 h 489870"/>
                  <a:gd name="connsiteX164" fmla="*/ 205931 w 489870"/>
                  <a:gd name="connsiteY164" fmla="*/ 178118 h 489870"/>
                  <a:gd name="connsiteX165" fmla="*/ 260985 w 489870"/>
                  <a:gd name="connsiteY165" fmla="*/ 178118 h 489870"/>
                  <a:gd name="connsiteX166" fmla="*/ 260985 w 489870"/>
                  <a:gd name="connsiteY166" fmla="*/ 237649 h 489870"/>
                  <a:gd name="connsiteX167" fmla="*/ 312706 w 489870"/>
                  <a:gd name="connsiteY167" fmla="*/ 387572 h 489870"/>
                  <a:gd name="connsiteX168" fmla="*/ 312515 w 489870"/>
                  <a:gd name="connsiteY168" fmla="*/ 388715 h 489870"/>
                  <a:gd name="connsiteX169" fmla="*/ 277368 w 489870"/>
                  <a:gd name="connsiteY169" fmla="*/ 388715 h 489870"/>
                  <a:gd name="connsiteX170" fmla="*/ 277368 w 489870"/>
                  <a:gd name="connsiteY170" fmla="*/ 329184 h 489870"/>
                  <a:gd name="connsiteX171" fmla="*/ 332423 w 489870"/>
                  <a:gd name="connsiteY171" fmla="*/ 329184 h 489870"/>
                  <a:gd name="connsiteX172" fmla="*/ 332423 w 489870"/>
                  <a:gd name="connsiteY172" fmla="*/ 343662 h 489870"/>
                  <a:gd name="connsiteX173" fmla="*/ 332137 w 489870"/>
                  <a:gd name="connsiteY173" fmla="*/ 344043 h 489870"/>
                  <a:gd name="connsiteX174" fmla="*/ 312706 w 489870"/>
                  <a:gd name="connsiteY174" fmla="*/ 387572 h 489870"/>
                  <a:gd name="connsiteX175" fmla="*/ 400812 w 489870"/>
                  <a:gd name="connsiteY175" fmla="*/ 473393 h 489870"/>
                  <a:gd name="connsiteX176" fmla="*/ 328232 w 489870"/>
                  <a:gd name="connsiteY176" fmla="*/ 400812 h 489870"/>
                  <a:gd name="connsiteX177" fmla="*/ 400812 w 489870"/>
                  <a:gd name="connsiteY177" fmla="*/ 328232 h 489870"/>
                  <a:gd name="connsiteX178" fmla="*/ 473393 w 489870"/>
                  <a:gd name="connsiteY178" fmla="*/ 400812 h 489870"/>
                  <a:gd name="connsiteX179" fmla="*/ 400812 w 489870"/>
                  <a:gd name="connsiteY179" fmla="*/ 473393 h 489870"/>
                  <a:gd name="connsiteX180" fmla="*/ 53626 w 489870"/>
                  <a:gd name="connsiteY180" fmla="*/ 130588 h 489870"/>
                  <a:gd name="connsiteX181" fmla="*/ 56483 w 489870"/>
                  <a:gd name="connsiteY181" fmla="*/ 123825 h 489870"/>
                  <a:gd name="connsiteX182" fmla="*/ 53626 w 489870"/>
                  <a:gd name="connsiteY182" fmla="*/ 117062 h 489870"/>
                  <a:gd name="connsiteX183" fmla="*/ 46863 w 489870"/>
                  <a:gd name="connsiteY183" fmla="*/ 114205 h 489870"/>
                  <a:gd name="connsiteX184" fmla="*/ 40100 w 489870"/>
                  <a:gd name="connsiteY184" fmla="*/ 117062 h 489870"/>
                  <a:gd name="connsiteX185" fmla="*/ 37243 w 489870"/>
                  <a:gd name="connsiteY185" fmla="*/ 123825 h 489870"/>
                  <a:gd name="connsiteX186" fmla="*/ 40100 w 489870"/>
                  <a:gd name="connsiteY186" fmla="*/ 130588 h 489870"/>
                  <a:gd name="connsiteX187" fmla="*/ 46863 w 489870"/>
                  <a:gd name="connsiteY187" fmla="*/ 133445 h 489870"/>
                  <a:gd name="connsiteX188" fmla="*/ 53626 w 489870"/>
                  <a:gd name="connsiteY188" fmla="*/ 130588 h 48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</a:cxnLst>
                <a:rect l="l" t="t" r="r" b="b"/>
                <a:pathLst>
                  <a:path w="489870" h="489870">
                    <a:moveTo>
                      <a:pt x="197644" y="433483"/>
                    </a:moveTo>
                    <a:cubicBezTo>
                      <a:pt x="195072" y="433483"/>
                      <a:pt x="192596" y="434531"/>
                      <a:pt x="190881" y="436340"/>
                    </a:cubicBezTo>
                    <a:cubicBezTo>
                      <a:pt x="189071" y="438150"/>
                      <a:pt x="188024" y="440627"/>
                      <a:pt x="188024" y="443103"/>
                    </a:cubicBezTo>
                    <a:cubicBezTo>
                      <a:pt x="188024" y="445580"/>
                      <a:pt x="189071" y="448151"/>
                      <a:pt x="190881" y="449866"/>
                    </a:cubicBezTo>
                    <a:cubicBezTo>
                      <a:pt x="192691" y="451676"/>
                      <a:pt x="195167" y="452723"/>
                      <a:pt x="197644" y="452723"/>
                    </a:cubicBezTo>
                    <a:cubicBezTo>
                      <a:pt x="200120" y="452723"/>
                      <a:pt x="202692" y="451676"/>
                      <a:pt x="204407" y="449866"/>
                    </a:cubicBezTo>
                    <a:cubicBezTo>
                      <a:pt x="206216" y="448056"/>
                      <a:pt x="207264" y="445580"/>
                      <a:pt x="207264" y="443103"/>
                    </a:cubicBezTo>
                    <a:cubicBezTo>
                      <a:pt x="207264" y="440627"/>
                      <a:pt x="206216" y="438055"/>
                      <a:pt x="204407" y="436340"/>
                    </a:cubicBezTo>
                    <a:cubicBezTo>
                      <a:pt x="202692" y="434531"/>
                      <a:pt x="200120" y="433483"/>
                      <a:pt x="197644" y="433483"/>
                    </a:cubicBezTo>
                    <a:close/>
                    <a:moveTo>
                      <a:pt x="428625" y="377476"/>
                    </a:moveTo>
                    <a:lnTo>
                      <a:pt x="398907" y="407194"/>
                    </a:lnTo>
                    <a:lnTo>
                      <a:pt x="385667" y="393954"/>
                    </a:lnTo>
                    <a:cubicBezTo>
                      <a:pt x="381953" y="390239"/>
                      <a:pt x="375857" y="390239"/>
                      <a:pt x="372047" y="393954"/>
                    </a:cubicBezTo>
                    <a:cubicBezTo>
                      <a:pt x="368332" y="397669"/>
                      <a:pt x="368332" y="403765"/>
                      <a:pt x="372047" y="407575"/>
                    </a:cubicBezTo>
                    <a:lnTo>
                      <a:pt x="392049" y="427577"/>
                    </a:lnTo>
                    <a:cubicBezTo>
                      <a:pt x="393859" y="429387"/>
                      <a:pt x="396335" y="430435"/>
                      <a:pt x="398812" y="430435"/>
                    </a:cubicBezTo>
                    <a:cubicBezTo>
                      <a:pt x="401384" y="430435"/>
                      <a:pt x="403765" y="429387"/>
                      <a:pt x="405575" y="427577"/>
                    </a:cubicBezTo>
                    <a:lnTo>
                      <a:pt x="442151" y="391001"/>
                    </a:lnTo>
                    <a:cubicBezTo>
                      <a:pt x="445865" y="387287"/>
                      <a:pt x="445865" y="381191"/>
                      <a:pt x="442151" y="377381"/>
                    </a:cubicBezTo>
                    <a:cubicBezTo>
                      <a:pt x="438436" y="373761"/>
                      <a:pt x="432435" y="373761"/>
                      <a:pt x="428625" y="377476"/>
                    </a:cubicBezTo>
                    <a:close/>
                    <a:moveTo>
                      <a:pt x="467106" y="341471"/>
                    </a:moveTo>
                    <a:lnTo>
                      <a:pt x="466725" y="341090"/>
                    </a:lnTo>
                    <a:lnTo>
                      <a:pt x="466725" y="66485"/>
                    </a:lnTo>
                    <a:cubicBezTo>
                      <a:pt x="466725" y="51054"/>
                      <a:pt x="454152" y="38481"/>
                      <a:pt x="438722" y="38481"/>
                    </a:cubicBezTo>
                    <a:lnTo>
                      <a:pt x="367570" y="38481"/>
                    </a:lnTo>
                    <a:lnTo>
                      <a:pt x="367570" y="27527"/>
                    </a:lnTo>
                    <a:cubicBezTo>
                      <a:pt x="367570" y="12383"/>
                      <a:pt x="355283" y="0"/>
                      <a:pt x="340043" y="0"/>
                    </a:cubicBezTo>
                    <a:cubicBezTo>
                      <a:pt x="324898" y="0"/>
                      <a:pt x="312515" y="12287"/>
                      <a:pt x="312515" y="27527"/>
                    </a:cubicBezTo>
                    <a:lnTo>
                      <a:pt x="312515" y="38576"/>
                    </a:lnTo>
                    <a:lnTo>
                      <a:pt x="154115" y="38576"/>
                    </a:lnTo>
                    <a:lnTo>
                      <a:pt x="154115" y="27527"/>
                    </a:lnTo>
                    <a:cubicBezTo>
                      <a:pt x="154115" y="12383"/>
                      <a:pt x="141827" y="0"/>
                      <a:pt x="126587" y="0"/>
                    </a:cubicBezTo>
                    <a:cubicBezTo>
                      <a:pt x="111347" y="0"/>
                      <a:pt x="99060" y="12287"/>
                      <a:pt x="99060" y="27527"/>
                    </a:cubicBezTo>
                    <a:lnTo>
                      <a:pt x="99060" y="38576"/>
                    </a:lnTo>
                    <a:lnTo>
                      <a:pt x="28004" y="38576"/>
                    </a:lnTo>
                    <a:cubicBezTo>
                      <a:pt x="12573" y="38576"/>
                      <a:pt x="0" y="51149"/>
                      <a:pt x="0" y="66580"/>
                    </a:cubicBezTo>
                    <a:lnTo>
                      <a:pt x="0" y="423386"/>
                    </a:lnTo>
                    <a:cubicBezTo>
                      <a:pt x="0" y="438817"/>
                      <a:pt x="12573" y="451390"/>
                      <a:pt x="28004" y="451390"/>
                    </a:cubicBezTo>
                    <a:lnTo>
                      <a:pt x="159163" y="451390"/>
                    </a:lnTo>
                    <a:cubicBezTo>
                      <a:pt x="163735" y="451390"/>
                      <a:pt x="167450" y="447675"/>
                      <a:pt x="167450" y="443103"/>
                    </a:cubicBezTo>
                    <a:cubicBezTo>
                      <a:pt x="167450" y="438531"/>
                      <a:pt x="163735" y="434816"/>
                      <a:pt x="159163" y="434816"/>
                    </a:cubicBezTo>
                    <a:lnTo>
                      <a:pt x="28004" y="434816"/>
                    </a:lnTo>
                    <a:cubicBezTo>
                      <a:pt x="21717" y="434816"/>
                      <a:pt x="16574" y="429673"/>
                      <a:pt x="16574" y="423386"/>
                    </a:cubicBezTo>
                    <a:lnTo>
                      <a:pt x="16574" y="66485"/>
                    </a:lnTo>
                    <a:cubicBezTo>
                      <a:pt x="16574" y="60198"/>
                      <a:pt x="21717" y="55055"/>
                      <a:pt x="28004" y="55055"/>
                    </a:cubicBezTo>
                    <a:lnTo>
                      <a:pt x="99155" y="55055"/>
                    </a:lnTo>
                    <a:lnTo>
                      <a:pt x="99155" y="66008"/>
                    </a:lnTo>
                    <a:cubicBezTo>
                      <a:pt x="99155" y="81153"/>
                      <a:pt x="111443" y="93536"/>
                      <a:pt x="126683" y="93536"/>
                    </a:cubicBezTo>
                    <a:cubicBezTo>
                      <a:pt x="141923" y="93536"/>
                      <a:pt x="154210" y="81248"/>
                      <a:pt x="154210" y="66008"/>
                    </a:cubicBezTo>
                    <a:lnTo>
                      <a:pt x="154210" y="55055"/>
                    </a:lnTo>
                    <a:lnTo>
                      <a:pt x="312801" y="55055"/>
                    </a:lnTo>
                    <a:lnTo>
                      <a:pt x="312801" y="66008"/>
                    </a:lnTo>
                    <a:cubicBezTo>
                      <a:pt x="312801" y="81153"/>
                      <a:pt x="325088" y="93536"/>
                      <a:pt x="340328" y="93536"/>
                    </a:cubicBezTo>
                    <a:cubicBezTo>
                      <a:pt x="355473" y="93536"/>
                      <a:pt x="367856" y="81248"/>
                      <a:pt x="367856" y="66008"/>
                    </a:cubicBezTo>
                    <a:lnTo>
                      <a:pt x="367856" y="55055"/>
                    </a:lnTo>
                    <a:lnTo>
                      <a:pt x="439007" y="55055"/>
                    </a:lnTo>
                    <a:cubicBezTo>
                      <a:pt x="445294" y="55055"/>
                      <a:pt x="450437" y="60198"/>
                      <a:pt x="450437" y="66485"/>
                    </a:cubicBezTo>
                    <a:lnTo>
                      <a:pt x="450437" y="115443"/>
                    </a:lnTo>
                    <a:lnTo>
                      <a:pt x="85249" y="115443"/>
                    </a:lnTo>
                    <a:cubicBezTo>
                      <a:pt x="80677" y="115443"/>
                      <a:pt x="76962" y="119158"/>
                      <a:pt x="76962" y="123730"/>
                    </a:cubicBezTo>
                    <a:cubicBezTo>
                      <a:pt x="76962" y="128302"/>
                      <a:pt x="80677" y="132017"/>
                      <a:pt x="85249" y="132017"/>
                    </a:cubicBezTo>
                    <a:lnTo>
                      <a:pt x="450247" y="132017"/>
                    </a:lnTo>
                    <a:lnTo>
                      <a:pt x="450247" y="326803"/>
                    </a:lnTo>
                    <a:lnTo>
                      <a:pt x="448151" y="325469"/>
                    </a:lnTo>
                    <a:cubicBezTo>
                      <a:pt x="439960" y="320326"/>
                      <a:pt x="431006" y="316516"/>
                      <a:pt x="421672" y="314230"/>
                    </a:cubicBezTo>
                    <a:lnTo>
                      <a:pt x="420624" y="313944"/>
                    </a:lnTo>
                    <a:lnTo>
                      <a:pt x="420624" y="169926"/>
                    </a:lnTo>
                    <a:cubicBezTo>
                      <a:pt x="420624" y="165354"/>
                      <a:pt x="416909" y="161639"/>
                      <a:pt x="412337" y="161639"/>
                    </a:cubicBezTo>
                    <a:lnTo>
                      <a:pt x="54483" y="161639"/>
                    </a:lnTo>
                    <a:cubicBezTo>
                      <a:pt x="49911" y="161639"/>
                      <a:pt x="46196" y="165354"/>
                      <a:pt x="46196" y="169926"/>
                    </a:cubicBezTo>
                    <a:lnTo>
                      <a:pt x="46196" y="396907"/>
                    </a:lnTo>
                    <a:cubicBezTo>
                      <a:pt x="46196" y="401479"/>
                      <a:pt x="49911" y="405194"/>
                      <a:pt x="54483" y="405194"/>
                    </a:cubicBezTo>
                    <a:lnTo>
                      <a:pt x="311849" y="405194"/>
                    </a:lnTo>
                    <a:lnTo>
                      <a:pt x="311944" y="406432"/>
                    </a:lnTo>
                    <a:cubicBezTo>
                      <a:pt x="312515" y="415576"/>
                      <a:pt x="314516" y="424529"/>
                      <a:pt x="317754" y="432911"/>
                    </a:cubicBezTo>
                    <a:lnTo>
                      <a:pt x="318516" y="434816"/>
                    </a:lnTo>
                    <a:lnTo>
                      <a:pt x="236125" y="434816"/>
                    </a:lnTo>
                    <a:cubicBezTo>
                      <a:pt x="231553" y="434816"/>
                      <a:pt x="227838" y="438531"/>
                      <a:pt x="227838" y="443103"/>
                    </a:cubicBezTo>
                    <a:cubicBezTo>
                      <a:pt x="227838" y="447675"/>
                      <a:pt x="231553" y="451390"/>
                      <a:pt x="236125" y="451390"/>
                    </a:cubicBezTo>
                    <a:lnTo>
                      <a:pt x="327565" y="451390"/>
                    </a:lnTo>
                    <a:lnTo>
                      <a:pt x="327946" y="451961"/>
                    </a:lnTo>
                    <a:cubicBezTo>
                      <a:pt x="344615" y="475679"/>
                      <a:pt x="371856" y="489871"/>
                      <a:pt x="400812" y="489871"/>
                    </a:cubicBezTo>
                    <a:cubicBezTo>
                      <a:pt x="449961" y="489871"/>
                      <a:pt x="489871" y="449961"/>
                      <a:pt x="489871" y="400812"/>
                    </a:cubicBezTo>
                    <a:cubicBezTo>
                      <a:pt x="489871" y="378905"/>
                      <a:pt x="481775" y="357759"/>
                      <a:pt x="467106" y="341471"/>
                    </a:cubicBezTo>
                    <a:close/>
                    <a:moveTo>
                      <a:pt x="137636" y="66008"/>
                    </a:moveTo>
                    <a:cubicBezTo>
                      <a:pt x="137636" y="72104"/>
                      <a:pt x="132683" y="76962"/>
                      <a:pt x="126683" y="76962"/>
                    </a:cubicBezTo>
                    <a:cubicBezTo>
                      <a:pt x="120587" y="76962"/>
                      <a:pt x="115729" y="72009"/>
                      <a:pt x="115729" y="66008"/>
                    </a:cubicBezTo>
                    <a:lnTo>
                      <a:pt x="115729" y="27527"/>
                    </a:lnTo>
                    <a:cubicBezTo>
                      <a:pt x="115729" y="21431"/>
                      <a:pt x="120682" y="16574"/>
                      <a:pt x="126683" y="16574"/>
                    </a:cubicBezTo>
                    <a:cubicBezTo>
                      <a:pt x="132779" y="16574"/>
                      <a:pt x="137636" y="21527"/>
                      <a:pt x="137636" y="27527"/>
                    </a:cubicBezTo>
                    <a:lnTo>
                      <a:pt x="137636" y="66008"/>
                    </a:lnTo>
                    <a:close/>
                    <a:moveTo>
                      <a:pt x="351187" y="66008"/>
                    </a:moveTo>
                    <a:cubicBezTo>
                      <a:pt x="351187" y="72104"/>
                      <a:pt x="346234" y="76962"/>
                      <a:pt x="340233" y="76962"/>
                    </a:cubicBezTo>
                    <a:cubicBezTo>
                      <a:pt x="334137" y="76962"/>
                      <a:pt x="329279" y="72009"/>
                      <a:pt x="329279" y="66008"/>
                    </a:cubicBezTo>
                    <a:lnTo>
                      <a:pt x="329279" y="27527"/>
                    </a:lnTo>
                    <a:cubicBezTo>
                      <a:pt x="329279" y="21431"/>
                      <a:pt x="334232" y="16574"/>
                      <a:pt x="340233" y="16574"/>
                    </a:cubicBezTo>
                    <a:cubicBezTo>
                      <a:pt x="346329" y="16574"/>
                      <a:pt x="351187" y="21527"/>
                      <a:pt x="351187" y="27527"/>
                    </a:cubicBezTo>
                    <a:lnTo>
                      <a:pt x="351187" y="66008"/>
                    </a:lnTo>
                    <a:close/>
                    <a:moveTo>
                      <a:pt x="348996" y="178213"/>
                    </a:moveTo>
                    <a:lnTo>
                      <a:pt x="404051" y="178213"/>
                    </a:lnTo>
                    <a:lnTo>
                      <a:pt x="404051" y="237744"/>
                    </a:lnTo>
                    <a:lnTo>
                      <a:pt x="348996" y="237744"/>
                    </a:lnTo>
                    <a:lnTo>
                      <a:pt x="348996" y="178213"/>
                    </a:lnTo>
                    <a:close/>
                    <a:moveTo>
                      <a:pt x="348996" y="254222"/>
                    </a:moveTo>
                    <a:lnTo>
                      <a:pt x="404051" y="254222"/>
                    </a:lnTo>
                    <a:lnTo>
                      <a:pt x="404051" y="311849"/>
                    </a:lnTo>
                    <a:lnTo>
                      <a:pt x="402622" y="311849"/>
                    </a:lnTo>
                    <a:cubicBezTo>
                      <a:pt x="401955" y="311849"/>
                      <a:pt x="401384" y="311849"/>
                      <a:pt x="400717" y="311849"/>
                    </a:cubicBezTo>
                    <a:cubicBezTo>
                      <a:pt x="396431" y="311849"/>
                      <a:pt x="392049" y="312134"/>
                      <a:pt x="387763" y="312801"/>
                    </a:cubicBezTo>
                    <a:lnTo>
                      <a:pt x="387668" y="312801"/>
                    </a:lnTo>
                    <a:lnTo>
                      <a:pt x="348996" y="312801"/>
                    </a:lnTo>
                    <a:lnTo>
                      <a:pt x="348996" y="254222"/>
                    </a:lnTo>
                    <a:close/>
                    <a:moveTo>
                      <a:pt x="277463" y="178213"/>
                    </a:moveTo>
                    <a:lnTo>
                      <a:pt x="332518" y="178213"/>
                    </a:lnTo>
                    <a:lnTo>
                      <a:pt x="332518" y="237744"/>
                    </a:lnTo>
                    <a:lnTo>
                      <a:pt x="277463" y="237744"/>
                    </a:lnTo>
                    <a:lnTo>
                      <a:pt x="277463" y="178213"/>
                    </a:lnTo>
                    <a:close/>
                    <a:moveTo>
                      <a:pt x="277463" y="254222"/>
                    </a:moveTo>
                    <a:lnTo>
                      <a:pt x="332518" y="254222"/>
                    </a:lnTo>
                    <a:lnTo>
                      <a:pt x="332518" y="312706"/>
                    </a:lnTo>
                    <a:lnTo>
                      <a:pt x="277463" y="312706"/>
                    </a:lnTo>
                    <a:lnTo>
                      <a:pt x="277463" y="254222"/>
                    </a:lnTo>
                    <a:close/>
                    <a:moveTo>
                      <a:pt x="117824" y="388715"/>
                    </a:moveTo>
                    <a:lnTo>
                      <a:pt x="62770" y="388715"/>
                    </a:lnTo>
                    <a:lnTo>
                      <a:pt x="62770" y="329184"/>
                    </a:lnTo>
                    <a:lnTo>
                      <a:pt x="117824" y="329184"/>
                    </a:lnTo>
                    <a:lnTo>
                      <a:pt x="117824" y="388715"/>
                    </a:lnTo>
                    <a:close/>
                    <a:moveTo>
                      <a:pt x="117824" y="312706"/>
                    </a:moveTo>
                    <a:lnTo>
                      <a:pt x="62770" y="312706"/>
                    </a:lnTo>
                    <a:lnTo>
                      <a:pt x="62770" y="254222"/>
                    </a:lnTo>
                    <a:lnTo>
                      <a:pt x="117824" y="254222"/>
                    </a:lnTo>
                    <a:lnTo>
                      <a:pt x="117824" y="312706"/>
                    </a:lnTo>
                    <a:close/>
                    <a:moveTo>
                      <a:pt x="117824" y="237649"/>
                    </a:moveTo>
                    <a:lnTo>
                      <a:pt x="62770" y="237649"/>
                    </a:lnTo>
                    <a:lnTo>
                      <a:pt x="62770" y="178118"/>
                    </a:lnTo>
                    <a:lnTo>
                      <a:pt x="117824" y="178118"/>
                    </a:lnTo>
                    <a:lnTo>
                      <a:pt x="117824" y="237649"/>
                    </a:lnTo>
                    <a:close/>
                    <a:moveTo>
                      <a:pt x="189357" y="388715"/>
                    </a:moveTo>
                    <a:lnTo>
                      <a:pt x="134303" y="388715"/>
                    </a:lnTo>
                    <a:lnTo>
                      <a:pt x="134303" y="329184"/>
                    </a:lnTo>
                    <a:lnTo>
                      <a:pt x="189357" y="329184"/>
                    </a:lnTo>
                    <a:lnTo>
                      <a:pt x="189357" y="388715"/>
                    </a:lnTo>
                    <a:close/>
                    <a:moveTo>
                      <a:pt x="189357" y="312706"/>
                    </a:moveTo>
                    <a:lnTo>
                      <a:pt x="134303" y="312706"/>
                    </a:lnTo>
                    <a:lnTo>
                      <a:pt x="134303" y="254222"/>
                    </a:lnTo>
                    <a:lnTo>
                      <a:pt x="189357" y="254222"/>
                    </a:lnTo>
                    <a:lnTo>
                      <a:pt x="189357" y="312706"/>
                    </a:lnTo>
                    <a:close/>
                    <a:moveTo>
                      <a:pt x="189357" y="237649"/>
                    </a:moveTo>
                    <a:lnTo>
                      <a:pt x="134303" y="237649"/>
                    </a:lnTo>
                    <a:lnTo>
                      <a:pt x="134303" y="178118"/>
                    </a:lnTo>
                    <a:lnTo>
                      <a:pt x="189357" y="178118"/>
                    </a:lnTo>
                    <a:lnTo>
                      <a:pt x="189357" y="237649"/>
                    </a:lnTo>
                    <a:close/>
                    <a:moveTo>
                      <a:pt x="260985" y="388715"/>
                    </a:moveTo>
                    <a:lnTo>
                      <a:pt x="205931" y="388715"/>
                    </a:lnTo>
                    <a:lnTo>
                      <a:pt x="205931" y="329184"/>
                    </a:lnTo>
                    <a:lnTo>
                      <a:pt x="260985" y="329184"/>
                    </a:lnTo>
                    <a:lnTo>
                      <a:pt x="260985" y="388715"/>
                    </a:lnTo>
                    <a:close/>
                    <a:moveTo>
                      <a:pt x="260985" y="312706"/>
                    </a:moveTo>
                    <a:lnTo>
                      <a:pt x="205931" y="312706"/>
                    </a:lnTo>
                    <a:lnTo>
                      <a:pt x="205931" y="254222"/>
                    </a:lnTo>
                    <a:lnTo>
                      <a:pt x="260985" y="254222"/>
                    </a:lnTo>
                    <a:lnTo>
                      <a:pt x="260985" y="312706"/>
                    </a:lnTo>
                    <a:close/>
                    <a:moveTo>
                      <a:pt x="260985" y="237649"/>
                    </a:moveTo>
                    <a:lnTo>
                      <a:pt x="205931" y="237649"/>
                    </a:lnTo>
                    <a:lnTo>
                      <a:pt x="205931" y="178118"/>
                    </a:lnTo>
                    <a:lnTo>
                      <a:pt x="260985" y="178118"/>
                    </a:lnTo>
                    <a:lnTo>
                      <a:pt x="260985" y="237649"/>
                    </a:lnTo>
                    <a:close/>
                    <a:moveTo>
                      <a:pt x="312706" y="387572"/>
                    </a:moveTo>
                    <a:lnTo>
                      <a:pt x="312515" y="388715"/>
                    </a:lnTo>
                    <a:lnTo>
                      <a:pt x="277368" y="388715"/>
                    </a:lnTo>
                    <a:lnTo>
                      <a:pt x="277368" y="329184"/>
                    </a:lnTo>
                    <a:lnTo>
                      <a:pt x="332423" y="329184"/>
                    </a:lnTo>
                    <a:lnTo>
                      <a:pt x="332423" y="343662"/>
                    </a:lnTo>
                    <a:lnTo>
                      <a:pt x="332137" y="344043"/>
                    </a:lnTo>
                    <a:cubicBezTo>
                      <a:pt x="321850" y="356521"/>
                      <a:pt x="315087" y="371570"/>
                      <a:pt x="312706" y="387572"/>
                    </a:cubicBezTo>
                    <a:close/>
                    <a:moveTo>
                      <a:pt x="400812" y="473393"/>
                    </a:moveTo>
                    <a:cubicBezTo>
                      <a:pt x="360807" y="473393"/>
                      <a:pt x="328232" y="440817"/>
                      <a:pt x="328232" y="400812"/>
                    </a:cubicBezTo>
                    <a:cubicBezTo>
                      <a:pt x="328232" y="360807"/>
                      <a:pt x="360807" y="328232"/>
                      <a:pt x="400812" y="328232"/>
                    </a:cubicBezTo>
                    <a:cubicBezTo>
                      <a:pt x="440817" y="328232"/>
                      <a:pt x="473393" y="360807"/>
                      <a:pt x="473393" y="400812"/>
                    </a:cubicBezTo>
                    <a:cubicBezTo>
                      <a:pt x="473393" y="440817"/>
                      <a:pt x="440817" y="473393"/>
                      <a:pt x="400812" y="473393"/>
                    </a:cubicBezTo>
                    <a:close/>
                    <a:moveTo>
                      <a:pt x="53626" y="130588"/>
                    </a:moveTo>
                    <a:cubicBezTo>
                      <a:pt x="55436" y="128778"/>
                      <a:pt x="56483" y="126302"/>
                      <a:pt x="56483" y="123825"/>
                    </a:cubicBezTo>
                    <a:cubicBezTo>
                      <a:pt x="56483" y="121349"/>
                      <a:pt x="55436" y="118777"/>
                      <a:pt x="53626" y="117062"/>
                    </a:cubicBezTo>
                    <a:cubicBezTo>
                      <a:pt x="51816" y="115253"/>
                      <a:pt x="49340" y="114205"/>
                      <a:pt x="46863" y="114205"/>
                    </a:cubicBezTo>
                    <a:cubicBezTo>
                      <a:pt x="44291" y="114205"/>
                      <a:pt x="41815" y="115253"/>
                      <a:pt x="40100" y="117062"/>
                    </a:cubicBezTo>
                    <a:cubicBezTo>
                      <a:pt x="38291" y="118872"/>
                      <a:pt x="37243" y="121349"/>
                      <a:pt x="37243" y="123825"/>
                    </a:cubicBezTo>
                    <a:cubicBezTo>
                      <a:pt x="37243" y="126302"/>
                      <a:pt x="38291" y="128873"/>
                      <a:pt x="40100" y="130588"/>
                    </a:cubicBezTo>
                    <a:cubicBezTo>
                      <a:pt x="41910" y="132398"/>
                      <a:pt x="44387" y="133445"/>
                      <a:pt x="46863" y="133445"/>
                    </a:cubicBezTo>
                    <a:cubicBezTo>
                      <a:pt x="49340" y="133350"/>
                      <a:pt x="51816" y="132302"/>
                      <a:pt x="53626" y="13058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" name="Заголовок 1">
              <a:extLst>
                <a:ext uri="{FF2B5EF4-FFF2-40B4-BE49-F238E27FC236}">
                  <a16:creationId xmlns:a16="http://schemas.microsoft.com/office/drawing/2014/main" xmlns="" id="{DF66D2EA-2CD1-4861-8442-EEEA4E31899B}"/>
                </a:ext>
              </a:extLst>
            </p:cNvPr>
            <p:cNvSpPr txBox="1">
              <a:spLocks/>
            </p:cNvSpPr>
            <p:nvPr/>
          </p:nvSpPr>
          <p:spPr>
            <a:xfrm>
              <a:off x="1936543" y="2435909"/>
              <a:ext cx="1584002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Событийный</a:t>
              </a: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F84B4574-59FF-4102-88DF-012677FBE220}"/>
              </a:ext>
            </a:extLst>
          </p:cNvPr>
          <p:cNvGrpSpPr/>
          <p:nvPr/>
        </p:nvGrpSpPr>
        <p:grpSpPr>
          <a:xfrm>
            <a:off x="4165796" y="2608916"/>
            <a:ext cx="3457442" cy="468000"/>
            <a:chOff x="4402732" y="1772035"/>
            <a:chExt cx="3457442" cy="468000"/>
          </a:xfrm>
        </p:grpSpPr>
        <p:grpSp>
          <p:nvGrpSpPr>
            <p:cNvPr id="119" name="Рисунок 22">
              <a:extLst>
                <a:ext uri="{FF2B5EF4-FFF2-40B4-BE49-F238E27FC236}">
                  <a16:creationId xmlns:a16="http://schemas.microsoft.com/office/drawing/2014/main" xmlns="" id="{5E9B87D5-308D-47C5-94BF-69505B903903}"/>
                </a:ext>
              </a:extLst>
            </p:cNvPr>
            <p:cNvGrpSpPr/>
            <p:nvPr/>
          </p:nvGrpSpPr>
          <p:grpSpPr>
            <a:xfrm>
              <a:off x="4402732" y="1772035"/>
              <a:ext cx="468000" cy="468000"/>
              <a:chOff x="5323885" y="2023741"/>
              <a:chExt cx="542925" cy="542925"/>
            </a:xfrm>
          </p:grpSpPr>
          <p:sp>
            <p:nvSpPr>
              <p:cNvPr id="121" name="Полилиния: фигура 120">
                <a:extLst>
                  <a:ext uri="{FF2B5EF4-FFF2-40B4-BE49-F238E27FC236}">
                    <a16:creationId xmlns:a16="http://schemas.microsoft.com/office/drawing/2014/main" xmlns="" id="{964B48B1-A405-4389-AF7A-1905758326B0}"/>
                  </a:ext>
                </a:extLst>
              </p:cNvPr>
              <p:cNvSpPr/>
              <p:nvPr/>
            </p:nvSpPr>
            <p:spPr>
              <a:xfrm>
                <a:off x="5323885" y="2023741"/>
                <a:ext cx="544258" cy="544258"/>
              </a:xfrm>
              <a:custGeom>
                <a:avLst/>
                <a:gdLst>
                  <a:gd name="connsiteX0" fmla="*/ 0 w 544258"/>
                  <a:gd name="connsiteY0" fmla="*/ 0 h 544258"/>
                  <a:gd name="connsiteX1" fmla="*/ 544259 w 544258"/>
                  <a:gd name="connsiteY1" fmla="*/ 0 h 544258"/>
                  <a:gd name="connsiteX2" fmla="*/ 544259 w 544258"/>
                  <a:gd name="connsiteY2" fmla="*/ 544259 h 544258"/>
                  <a:gd name="connsiteX3" fmla="*/ 0 w 544258"/>
                  <a:gd name="connsiteY3" fmla="*/ 544259 h 54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58" h="544258">
                    <a:moveTo>
                      <a:pt x="0" y="0"/>
                    </a:moveTo>
                    <a:lnTo>
                      <a:pt x="544259" y="0"/>
                    </a:lnTo>
                    <a:lnTo>
                      <a:pt x="544259" y="544259"/>
                    </a:lnTo>
                    <a:lnTo>
                      <a:pt x="0" y="54425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Полилиния: фигура 121">
                <a:extLst>
                  <a:ext uri="{FF2B5EF4-FFF2-40B4-BE49-F238E27FC236}">
                    <a16:creationId xmlns:a16="http://schemas.microsoft.com/office/drawing/2014/main" xmlns="" id="{4394F111-14D9-4DB1-AA90-C36FEF0DC78D}"/>
                  </a:ext>
                </a:extLst>
              </p:cNvPr>
              <p:cNvSpPr/>
              <p:nvPr/>
            </p:nvSpPr>
            <p:spPr>
              <a:xfrm>
                <a:off x="5351123" y="2050982"/>
                <a:ext cx="489778" cy="489680"/>
              </a:xfrm>
              <a:custGeom>
                <a:avLst/>
                <a:gdLst>
                  <a:gd name="connsiteX0" fmla="*/ 244891 w 489778"/>
                  <a:gd name="connsiteY0" fmla="*/ 32480 h 489680"/>
                  <a:gd name="connsiteX1" fmla="*/ 215364 w 489778"/>
                  <a:gd name="connsiteY1" fmla="*/ 62008 h 489680"/>
                  <a:gd name="connsiteX2" fmla="*/ 244891 w 489778"/>
                  <a:gd name="connsiteY2" fmla="*/ 91535 h 489680"/>
                  <a:gd name="connsiteX3" fmla="*/ 274419 w 489778"/>
                  <a:gd name="connsiteY3" fmla="*/ 62008 h 489680"/>
                  <a:gd name="connsiteX4" fmla="*/ 244891 w 489778"/>
                  <a:gd name="connsiteY4" fmla="*/ 32480 h 489680"/>
                  <a:gd name="connsiteX5" fmla="*/ 244891 w 489778"/>
                  <a:gd name="connsiteY5" fmla="*/ 75343 h 489680"/>
                  <a:gd name="connsiteX6" fmla="*/ 231556 w 489778"/>
                  <a:gd name="connsiteY6" fmla="*/ 62008 h 489680"/>
                  <a:gd name="connsiteX7" fmla="*/ 244891 w 489778"/>
                  <a:gd name="connsiteY7" fmla="*/ 48673 h 489680"/>
                  <a:gd name="connsiteX8" fmla="*/ 258226 w 489778"/>
                  <a:gd name="connsiteY8" fmla="*/ 62008 h 489680"/>
                  <a:gd name="connsiteX9" fmla="*/ 244891 w 489778"/>
                  <a:gd name="connsiteY9" fmla="*/ 75343 h 489680"/>
                  <a:gd name="connsiteX10" fmla="*/ 489779 w 489778"/>
                  <a:gd name="connsiteY10" fmla="*/ 133541 h 489680"/>
                  <a:gd name="connsiteX11" fmla="*/ 489779 w 489778"/>
                  <a:gd name="connsiteY11" fmla="*/ 110109 h 489680"/>
                  <a:gd name="connsiteX12" fmla="*/ 489779 w 489778"/>
                  <a:gd name="connsiteY12" fmla="*/ 109919 h 489680"/>
                  <a:gd name="connsiteX13" fmla="*/ 484826 w 489778"/>
                  <a:gd name="connsiteY13" fmla="*/ 102584 h 489680"/>
                  <a:gd name="connsiteX14" fmla="*/ 251940 w 489778"/>
                  <a:gd name="connsiteY14" fmla="*/ 1429 h 489680"/>
                  <a:gd name="connsiteX15" fmla="*/ 244891 w 489778"/>
                  <a:gd name="connsiteY15" fmla="*/ 0 h 489680"/>
                  <a:gd name="connsiteX16" fmla="*/ 237843 w 489778"/>
                  <a:gd name="connsiteY16" fmla="*/ 1429 h 489680"/>
                  <a:gd name="connsiteX17" fmla="*/ 4956 w 489778"/>
                  <a:gd name="connsiteY17" fmla="*/ 102680 h 489680"/>
                  <a:gd name="connsiteX18" fmla="*/ 3 w 489778"/>
                  <a:gd name="connsiteY18" fmla="*/ 110204 h 489680"/>
                  <a:gd name="connsiteX19" fmla="*/ 3 w 489778"/>
                  <a:gd name="connsiteY19" fmla="*/ 133541 h 489680"/>
                  <a:gd name="connsiteX20" fmla="*/ 27150 w 489778"/>
                  <a:gd name="connsiteY20" fmla="*/ 160687 h 489680"/>
                  <a:gd name="connsiteX21" fmla="*/ 31245 w 489778"/>
                  <a:gd name="connsiteY21" fmla="*/ 160687 h 489680"/>
                  <a:gd name="connsiteX22" fmla="*/ 28578 w 489778"/>
                  <a:gd name="connsiteY22" fmla="*/ 172593 h 489680"/>
                  <a:gd name="connsiteX23" fmla="*/ 56677 w 489778"/>
                  <a:gd name="connsiteY23" fmla="*/ 200692 h 489680"/>
                  <a:gd name="connsiteX24" fmla="*/ 61916 w 489778"/>
                  <a:gd name="connsiteY24" fmla="*/ 200216 h 489680"/>
                  <a:gd name="connsiteX25" fmla="*/ 61916 w 489778"/>
                  <a:gd name="connsiteY25" fmla="*/ 402622 h 489680"/>
                  <a:gd name="connsiteX26" fmla="*/ 60487 w 489778"/>
                  <a:gd name="connsiteY26" fmla="*/ 402527 h 489680"/>
                  <a:gd name="connsiteX27" fmla="*/ 43818 w 489778"/>
                  <a:gd name="connsiteY27" fmla="*/ 418433 h 489680"/>
                  <a:gd name="connsiteX28" fmla="*/ 43818 w 489778"/>
                  <a:gd name="connsiteY28" fmla="*/ 431006 h 489680"/>
                  <a:gd name="connsiteX29" fmla="*/ 27150 w 489778"/>
                  <a:gd name="connsiteY29" fmla="*/ 431006 h 489680"/>
                  <a:gd name="connsiteX30" fmla="*/ 3 w 489778"/>
                  <a:gd name="connsiteY30" fmla="*/ 458153 h 489680"/>
                  <a:gd name="connsiteX31" fmla="*/ 3 w 489778"/>
                  <a:gd name="connsiteY31" fmla="*/ 476821 h 489680"/>
                  <a:gd name="connsiteX32" fmla="*/ 12862 w 489778"/>
                  <a:gd name="connsiteY32" fmla="*/ 489680 h 489680"/>
                  <a:gd name="connsiteX33" fmla="*/ 476920 w 489778"/>
                  <a:gd name="connsiteY33" fmla="*/ 489680 h 489680"/>
                  <a:gd name="connsiteX34" fmla="*/ 489779 w 489778"/>
                  <a:gd name="connsiteY34" fmla="*/ 476821 h 489680"/>
                  <a:gd name="connsiteX35" fmla="*/ 489779 w 489778"/>
                  <a:gd name="connsiteY35" fmla="*/ 458153 h 489680"/>
                  <a:gd name="connsiteX36" fmla="*/ 462633 w 489778"/>
                  <a:gd name="connsiteY36" fmla="*/ 431006 h 489680"/>
                  <a:gd name="connsiteX37" fmla="*/ 445964 w 489778"/>
                  <a:gd name="connsiteY37" fmla="*/ 431006 h 489680"/>
                  <a:gd name="connsiteX38" fmla="*/ 445964 w 489778"/>
                  <a:gd name="connsiteY38" fmla="*/ 418433 h 489680"/>
                  <a:gd name="connsiteX39" fmla="*/ 429009 w 489778"/>
                  <a:gd name="connsiteY39" fmla="*/ 402622 h 489680"/>
                  <a:gd name="connsiteX40" fmla="*/ 427866 w 489778"/>
                  <a:gd name="connsiteY40" fmla="*/ 402622 h 489680"/>
                  <a:gd name="connsiteX41" fmla="*/ 427866 w 489778"/>
                  <a:gd name="connsiteY41" fmla="*/ 200216 h 489680"/>
                  <a:gd name="connsiteX42" fmla="*/ 433105 w 489778"/>
                  <a:gd name="connsiteY42" fmla="*/ 200692 h 489680"/>
                  <a:gd name="connsiteX43" fmla="*/ 461204 w 489778"/>
                  <a:gd name="connsiteY43" fmla="*/ 172593 h 489680"/>
                  <a:gd name="connsiteX44" fmla="*/ 458537 w 489778"/>
                  <a:gd name="connsiteY44" fmla="*/ 160687 h 489680"/>
                  <a:gd name="connsiteX45" fmla="*/ 462633 w 489778"/>
                  <a:gd name="connsiteY45" fmla="*/ 160687 h 489680"/>
                  <a:gd name="connsiteX46" fmla="*/ 489779 w 489778"/>
                  <a:gd name="connsiteY46" fmla="*/ 133541 h 489680"/>
                  <a:gd name="connsiteX47" fmla="*/ 56677 w 489778"/>
                  <a:gd name="connsiteY47" fmla="*/ 184595 h 489680"/>
                  <a:gd name="connsiteX48" fmla="*/ 44771 w 489778"/>
                  <a:gd name="connsiteY48" fmla="*/ 172688 h 489680"/>
                  <a:gd name="connsiteX49" fmla="*/ 56677 w 489778"/>
                  <a:gd name="connsiteY49" fmla="*/ 160782 h 489680"/>
                  <a:gd name="connsiteX50" fmla="*/ 133925 w 489778"/>
                  <a:gd name="connsiteY50" fmla="*/ 160782 h 489680"/>
                  <a:gd name="connsiteX51" fmla="*/ 145831 w 489778"/>
                  <a:gd name="connsiteY51" fmla="*/ 172688 h 489680"/>
                  <a:gd name="connsiteX52" fmla="*/ 133925 w 489778"/>
                  <a:gd name="connsiteY52" fmla="*/ 184595 h 489680"/>
                  <a:gd name="connsiteX53" fmla="*/ 122209 w 489778"/>
                  <a:gd name="connsiteY53" fmla="*/ 175070 h 489680"/>
                  <a:gd name="connsiteX54" fmla="*/ 114303 w 489778"/>
                  <a:gd name="connsiteY54" fmla="*/ 168497 h 489680"/>
                  <a:gd name="connsiteX55" fmla="*/ 112684 w 489778"/>
                  <a:gd name="connsiteY55" fmla="*/ 168688 h 489680"/>
                  <a:gd name="connsiteX56" fmla="*/ 107541 w 489778"/>
                  <a:gd name="connsiteY56" fmla="*/ 172117 h 489680"/>
                  <a:gd name="connsiteX57" fmla="*/ 106302 w 489778"/>
                  <a:gd name="connsiteY57" fmla="*/ 178213 h 489680"/>
                  <a:gd name="connsiteX58" fmla="*/ 112398 w 489778"/>
                  <a:gd name="connsiteY58" fmla="*/ 190881 h 489680"/>
                  <a:gd name="connsiteX59" fmla="*/ 112398 w 489778"/>
                  <a:gd name="connsiteY59" fmla="*/ 314706 h 489680"/>
                  <a:gd name="connsiteX60" fmla="*/ 120495 w 489778"/>
                  <a:gd name="connsiteY60" fmla="*/ 322802 h 489680"/>
                  <a:gd name="connsiteX61" fmla="*/ 128591 w 489778"/>
                  <a:gd name="connsiteY61" fmla="*/ 314706 h 489680"/>
                  <a:gd name="connsiteX62" fmla="*/ 128591 w 489778"/>
                  <a:gd name="connsiteY62" fmla="*/ 200216 h 489680"/>
                  <a:gd name="connsiteX63" fmla="*/ 133830 w 489778"/>
                  <a:gd name="connsiteY63" fmla="*/ 200692 h 489680"/>
                  <a:gd name="connsiteX64" fmla="*/ 161928 w 489778"/>
                  <a:gd name="connsiteY64" fmla="*/ 172593 h 489680"/>
                  <a:gd name="connsiteX65" fmla="*/ 159261 w 489778"/>
                  <a:gd name="connsiteY65" fmla="*/ 160687 h 489680"/>
                  <a:gd name="connsiteX66" fmla="*/ 180788 w 489778"/>
                  <a:gd name="connsiteY66" fmla="*/ 160687 h 489680"/>
                  <a:gd name="connsiteX67" fmla="*/ 178121 w 489778"/>
                  <a:gd name="connsiteY67" fmla="*/ 172593 h 489680"/>
                  <a:gd name="connsiteX68" fmla="*/ 206220 w 489778"/>
                  <a:gd name="connsiteY68" fmla="*/ 200692 h 489680"/>
                  <a:gd name="connsiteX69" fmla="*/ 211458 w 489778"/>
                  <a:gd name="connsiteY69" fmla="*/ 200216 h 489680"/>
                  <a:gd name="connsiteX70" fmla="*/ 211458 w 489778"/>
                  <a:gd name="connsiteY70" fmla="*/ 402622 h 489680"/>
                  <a:gd name="connsiteX71" fmla="*/ 210030 w 489778"/>
                  <a:gd name="connsiteY71" fmla="*/ 402527 h 489680"/>
                  <a:gd name="connsiteX72" fmla="*/ 193361 w 489778"/>
                  <a:gd name="connsiteY72" fmla="*/ 418433 h 489680"/>
                  <a:gd name="connsiteX73" fmla="*/ 193361 w 489778"/>
                  <a:gd name="connsiteY73" fmla="*/ 431006 h 489680"/>
                  <a:gd name="connsiteX74" fmla="*/ 146688 w 489778"/>
                  <a:gd name="connsiteY74" fmla="*/ 431006 h 489680"/>
                  <a:gd name="connsiteX75" fmla="*/ 146688 w 489778"/>
                  <a:gd name="connsiteY75" fmla="*/ 418433 h 489680"/>
                  <a:gd name="connsiteX76" fmla="*/ 129734 w 489778"/>
                  <a:gd name="connsiteY76" fmla="*/ 402622 h 489680"/>
                  <a:gd name="connsiteX77" fmla="*/ 128591 w 489778"/>
                  <a:gd name="connsiteY77" fmla="*/ 402622 h 489680"/>
                  <a:gd name="connsiteX78" fmla="*/ 128591 w 489778"/>
                  <a:gd name="connsiteY78" fmla="*/ 348044 h 489680"/>
                  <a:gd name="connsiteX79" fmla="*/ 120495 w 489778"/>
                  <a:gd name="connsiteY79" fmla="*/ 339947 h 489680"/>
                  <a:gd name="connsiteX80" fmla="*/ 112398 w 489778"/>
                  <a:gd name="connsiteY80" fmla="*/ 348044 h 489680"/>
                  <a:gd name="connsiteX81" fmla="*/ 112398 w 489778"/>
                  <a:gd name="connsiteY81" fmla="*/ 402717 h 489680"/>
                  <a:gd name="connsiteX82" fmla="*/ 78108 w 489778"/>
                  <a:gd name="connsiteY82" fmla="*/ 402717 h 489680"/>
                  <a:gd name="connsiteX83" fmla="*/ 78108 w 489778"/>
                  <a:gd name="connsiteY83" fmla="*/ 190786 h 489680"/>
                  <a:gd name="connsiteX84" fmla="*/ 84204 w 489778"/>
                  <a:gd name="connsiteY84" fmla="*/ 178118 h 489680"/>
                  <a:gd name="connsiteX85" fmla="*/ 82966 w 489778"/>
                  <a:gd name="connsiteY85" fmla="*/ 172022 h 489680"/>
                  <a:gd name="connsiteX86" fmla="*/ 77823 w 489778"/>
                  <a:gd name="connsiteY86" fmla="*/ 168593 h 489680"/>
                  <a:gd name="connsiteX87" fmla="*/ 76203 w 489778"/>
                  <a:gd name="connsiteY87" fmla="*/ 168402 h 489680"/>
                  <a:gd name="connsiteX88" fmla="*/ 68298 w 489778"/>
                  <a:gd name="connsiteY88" fmla="*/ 174974 h 489680"/>
                  <a:gd name="connsiteX89" fmla="*/ 56677 w 489778"/>
                  <a:gd name="connsiteY89" fmla="*/ 184595 h 489680"/>
                  <a:gd name="connsiteX90" fmla="*/ 308899 w 489778"/>
                  <a:gd name="connsiteY90" fmla="*/ 160687 h 489680"/>
                  <a:gd name="connsiteX91" fmla="*/ 330426 w 489778"/>
                  <a:gd name="connsiteY91" fmla="*/ 160687 h 489680"/>
                  <a:gd name="connsiteX92" fmla="*/ 327759 w 489778"/>
                  <a:gd name="connsiteY92" fmla="*/ 172593 h 489680"/>
                  <a:gd name="connsiteX93" fmla="*/ 355857 w 489778"/>
                  <a:gd name="connsiteY93" fmla="*/ 200692 h 489680"/>
                  <a:gd name="connsiteX94" fmla="*/ 361096 w 489778"/>
                  <a:gd name="connsiteY94" fmla="*/ 200216 h 489680"/>
                  <a:gd name="connsiteX95" fmla="*/ 361096 w 489778"/>
                  <a:gd name="connsiteY95" fmla="*/ 402622 h 489680"/>
                  <a:gd name="connsiteX96" fmla="*/ 359667 w 489778"/>
                  <a:gd name="connsiteY96" fmla="*/ 402527 h 489680"/>
                  <a:gd name="connsiteX97" fmla="*/ 342999 w 489778"/>
                  <a:gd name="connsiteY97" fmla="*/ 418433 h 489680"/>
                  <a:gd name="connsiteX98" fmla="*/ 342999 w 489778"/>
                  <a:gd name="connsiteY98" fmla="*/ 431006 h 489680"/>
                  <a:gd name="connsiteX99" fmla="*/ 296326 w 489778"/>
                  <a:gd name="connsiteY99" fmla="*/ 431006 h 489680"/>
                  <a:gd name="connsiteX100" fmla="*/ 296326 w 489778"/>
                  <a:gd name="connsiteY100" fmla="*/ 418433 h 489680"/>
                  <a:gd name="connsiteX101" fmla="*/ 279372 w 489778"/>
                  <a:gd name="connsiteY101" fmla="*/ 402622 h 489680"/>
                  <a:gd name="connsiteX102" fmla="*/ 278229 w 489778"/>
                  <a:gd name="connsiteY102" fmla="*/ 402622 h 489680"/>
                  <a:gd name="connsiteX103" fmla="*/ 278229 w 489778"/>
                  <a:gd name="connsiteY103" fmla="*/ 200216 h 489680"/>
                  <a:gd name="connsiteX104" fmla="*/ 283467 w 489778"/>
                  <a:gd name="connsiteY104" fmla="*/ 200692 h 489680"/>
                  <a:gd name="connsiteX105" fmla="*/ 311566 w 489778"/>
                  <a:gd name="connsiteY105" fmla="*/ 172593 h 489680"/>
                  <a:gd name="connsiteX106" fmla="*/ 308899 w 489778"/>
                  <a:gd name="connsiteY106" fmla="*/ 160687 h 489680"/>
                  <a:gd name="connsiteX107" fmla="*/ 280134 w 489778"/>
                  <a:gd name="connsiteY107" fmla="*/ 418910 h 489680"/>
                  <a:gd name="connsiteX108" fmla="*/ 280134 w 489778"/>
                  <a:gd name="connsiteY108" fmla="*/ 431006 h 489680"/>
                  <a:gd name="connsiteX109" fmla="*/ 209649 w 489778"/>
                  <a:gd name="connsiteY109" fmla="*/ 431006 h 489680"/>
                  <a:gd name="connsiteX110" fmla="*/ 209649 w 489778"/>
                  <a:gd name="connsiteY110" fmla="*/ 418910 h 489680"/>
                  <a:gd name="connsiteX111" fmla="*/ 280134 w 489778"/>
                  <a:gd name="connsiteY111" fmla="*/ 418910 h 489680"/>
                  <a:gd name="connsiteX112" fmla="*/ 283467 w 489778"/>
                  <a:gd name="connsiteY112" fmla="*/ 184595 h 489680"/>
                  <a:gd name="connsiteX113" fmla="*/ 271752 w 489778"/>
                  <a:gd name="connsiteY113" fmla="*/ 175070 h 489680"/>
                  <a:gd name="connsiteX114" fmla="*/ 263846 w 489778"/>
                  <a:gd name="connsiteY114" fmla="*/ 168497 h 489680"/>
                  <a:gd name="connsiteX115" fmla="*/ 262227 w 489778"/>
                  <a:gd name="connsiteY115" fmla="*/ 168688 h 489680"/>
                  <a:gd name="connsiteX116" fmla="*/ 255845 w 489778"/>
                  <a:gd name="connsiteY116" fmla="*/ 178213 h 489680"/>
                  <a:gd name="connsiteX117" fmla="*/ 261941 w 489778"/>
                  <a:gd name="connsiteY117" fmla="*/ 190881 h 489680"/>
                  <a:gd name="connsiteX118" fmla="*/ 261941 w 489778"/>
                  <a:gd name="connsiteY118" fmla="*/ 402812 h 489680"/>
                  <a:gd name="connsiteX119" fmla="*/ 227651 w 489778"/>
                  <a:gd name="connsiteY119" fmla="*/ 402812 h 489680"/>
                  <a:gd name="connsiteX120" fmla="*/ 227651 w 489778"/>
                  <a:gd name="connsiteY120" fmla="*/ 190786 h 489680"/>
                  <a:gd name="connsiteX121" fmla="*/ 233747 w 489778"/>
                  <a:gd name="connsiteY121" fmla="*/ 178118 h 489680"/>
                  <a:gd name="connsiteX122" fmla="*/ 227365 w 489778"/>
                  <a:gd name="connsiteY122" fmla="*/ 168593 h 489680"/>
                  <a:gd name="connsiteX123" fmla="*/ 225746 w 489778"/>
                  <a:gd name="connsiteY123" fmla="*/ 168402 h 489680"/>
                  <a:gd name="connsiteX124" fmla="*/ 217840 w 489778"/>
                  <a:gd name="connsiteY124" fmla="*/ 174974 h 489680"/>
                  <a:gd name="connsiteX125" fmla="*/ 206124 w 489778"/>
                  <a:gd name="connsiteY125" fmla="*/ 184499 h 489680"/>
                  <a:gd name="connsiteX126" fmla="*/ 194218 w 489778"/>
                  <a:gd name="connsiteY126" fmla="*/ 172593 h 489680"/>
                  <a:gd name="connsiteX127" fmla="*/ 206124 w 489778"/>
                  <a:gd name="connsiteY127" fmla="*/ 160687 h 489680"/>
                  <a:gd name="connsiteX128" fmla="*/ 283372 w 489778"/>
                  <a:gd name="connsiteY128" fmla="*/ 160687 h 489680"/>
                  <a:gd name="connsiteX129" fmla="*/ 295278 w 489778"/>
                  <a:gd name="connsiteY129" fmla="*/ 172593 h 489680"/>
                  <a:gd name="connsiteX130" fmla="*/ 283467 w 489778"/>
                  <a:gd name="connsiteY130" fmla="*/ 184595 h 489680"/>
                  <a:gd name="connsiteX131" fmla="*/ 60011 w 489778"/>
                  <a:gd name="connsiteY131" fmla="*/ 418910 h 489680"/>
                  <a:gd name="connsiteX132" fmla="*/ 130496 w 489778"/>
                  <a:gd name="connsiteY132" fmla="*/ 418910 h 489680"/>
                  <a:gd name="connsiteX133" fmla="*/ 130496 w 489778"/>
                  <a:gd name="connsiteY133" fmla="*/ 431006 h 489680"/>
                  <a:gd name="connsiteX134" fmla="*/ 60011 w 489778"/>
                  <a:gd name="connsiteY134" fmla="*/ 431006 h 489680"/>
                  <a:gd name="connsiteX135" fmla="*/ 60011 w 489778"/>
                  <a:gd name="connsiteY135" fmla="*/ 418910 h 489680"/>
                  <a:gd name="connsiteX136" fmla="*/ 462633 w 489778"/>
                  <a:gd name="connsiteY136" fmla="*/ 447294 h 489680"/>
                  <a:gd name="connsiteX137" fmla="*/ 473586 w 489778"/>
                  <a:gd name="connsiteY137" fmla="*/ 458248 h 489680"/>
                  <a:gd name="connsiteX138" fmla="*/ 473586 w 489778"/>
                  <a:gd name="connsiteY138" fmla="*/ 473583 h 489680"/>
                  <a:gd name="connsiteX139" fmla="*/ 16196 w 489778"/>
                  <a:gd name="connsiteY139" fmla="*/ 473583 h 489680"/>
                  <a:gd name="connsiteX140" fmla="*/ 16196 w 489778"/>
                  <a:gd name="connsiteY140" fmla="*/ 458248 h 489680"/>
                  <a:gd name="connsiteX141" fmla="*/ 27150 w 489778"/>
                  <a:gd name="connsiteY141" fmla="*/ 447294 h 489680"/>
                  <a:gd name="connsiteX142" fmla="*/ 462633 w 489778"/>
                  <a:gd name="connsiteY142" fmla="*/ 447294 h 489680"/>
                  <a:gd name="connsiteX143" fmla="*/ 429771 w 489778"/>
                  <a:gd name="connsiteY143" fmla="*/ 418910 h 489680"/>
                  <a:gd name="connsiteX144" fmla="*/ 429771 w 489778"/>
                  <a:gd name="connsiteY144" fmla="*/ 431006 h 489680"/>
                  <a:gd name="connsiteX145" fmla="*/ 359286 w 489778"/>
                  <a:gd name="connsiteY145" fmla="*/ 431006 h 489680"/>
                  <a:gd name="connsiteX146" fmla="*/ 359286 w 489778"/>
                  <a:gd name="connsiteY146" fmla="*/ 418910 h 489680"/>
                  <a:gd name="connsiteX147" fmla="*/ 429771 w 489778"/>
                  <a:gd name="connsiteY147" fmla="*/ 418910 h 489680"/>
                  <a:gd name="connsiteX148" fmla="*/ 433105 w 489778"/>
                  <a:gd name="connsiteY148" fmla="*/ 184595 h 489680"/>
                  <a:gd name="connsiteX149" fmla="*/ 421389 w 489778"/>
                  <a:gd name="connsiteY149" fmla="*/ 175070 h 489680"/>
                  <a:gd name="connsiteX150" fmla="*/ 413484 w 489778"/>
                  <a:gd name="connsiteY150" fmla="*/ 168497 h 489680"/>
                  <a:gd name="connsiteX151" fmla="*/ 411864 w 489778"/>
                  <a:gd name="connsiteY151" fmla="*/ 168688 h 489680"/>
                  <a:gd name="connsiteX152" fmla="*/ 405483 w 489778"/>
                  <a:gd name="connsiteY152" fmla="*/ 178213 h 489680"/>
                  <a:gd name="connsiteX153" fmla="*/ 411579 w 489778"/>
                  <a:gd name="connsiteY153" fmla="*/ 190881 h 489680"/>
                  <a:gd name="connsiteX154" fmla="*/ 411579 w 489778"/>
                  <a:gd name="connsiteY154" fmla="*/ 402812 h 489680"/>
                  <a:gd name="connsiteX155" fmla="*/ 377289 w 489778"/>
                  <a:gd name="connsiteY155" fmla="*/ 402812 h 489680"/>
                  <a:gd name="connsiteX156" fmla="*/ 377289 w 489778"/>
                  <a:gd name="connsiteY156" fmla="*/ 190786 h 489680"/>
                  <a:gd name="connsiteX157" fmla="*/ 383385 w 489778"/>
                  <a:gd name="connsiteY157" fmla="*/ 178118 h 489680"/>
                  <a:gd name="connsiteX158" fmla="*/ 382146 w 489778"/>
                  <a:gd name="connsiteY158" fmla="*/ 172022 h 489680"/>
                  <a:gd name="connsiteX159" fmla="*/ 377003 w 489778"/>
                  <a:gd name="connsiteY159" fmla="*/ 168593 h 489680"/>
                  <a:gd name="connsiteX160" fmla="*/ 375384 w 489778"/>
                  <a:gd name="connsiteY160" fmla="*/ 168402 h 489680"/>
                  <a:gd name="connsiteX161" fmla="*/ 367478 w 489778"/>
                  <a:gd name="connsiteY161" fmla="*/ 174974 h 489680"/>
                  <a:gd name="connsiteX162" fmla="*/ 355762 w 489778"/>
                  <a:gd name="connsiteY162" fmla="*/ 184499 h 489680"/>
                  <a:gd name="connsiteX163" fmla="*/ 343856 w 489778"/>
                  <a:gd name="connsiteY163" fmla="*/ 172593 h 489680"/>
                  <a:gd name="connsiteX164" fmla="*/ 355762 w 489778"/>
                  <a:gd name="connsiteY164" fmla="*/ 160687 h 489680"/>
                  <a:gd name="connsiteX165" fmla="*/ 433010 w 489778"/>
                  <a:gd name="connsiteY165" fmla="*/ 160687 h 489680"/>
                  <a:gd name="connsiteX166" fmla="*/ 444916 w 489778"/>
                  <a:gd name="connsiteY166" fmla="*/ 172593 h 489680"/>
                  <a:gd name="connsiteX167" fmla="*/ 433105 w 489778"/>
                  <a:gd name="connsiteY167" fmla="*/ 184595 h 489680"/>
                  <a:gd name="connsiteX168" fmla="*/ 27150 w 489778"/>
                  <a:gd name="connsiteY168" fmla="*/ 144494 h 489680"/>
                  <a:gd name="connsiteX169" fmla="*/ 16196 w 489778"/>
                  <a:gd name="connsiteY169" fmla="*/ 133541 h 489680"/>
                  <a:gd name="connsiteX170" fmla="*/ 16196 w 489778"/>
                  <a:gd name="connsiteY170" fmla="*/ 118205 h 489680"/>
                  <a:gd name="connsiteX171" fmla="*/ 348904 w 489778"/>
                  <a:gd name="connsiteY171" fmla="*/ 118205 h 489680"/>
                  <a:gd name="connsiteX172" fmla="*/ 357000 w 489778"/>
                  <a:gd name="connsiteY172" fmla="*/ 110109 h 489680"/>
                  <a:gd name="connsiteX173" fmla="*/ 348904 w 489778"/>
                  <a:gd name="connsiteY173" fmla="*/ 102013 h 489680"/>
                  <a:gd name="connsiteX174" fmla="*/ 47057 w 489778"/>
                  <a:gd name="connsiteY174" fmla="*/ 102013 h 489680"/>
                  <a:gd name="connsiteX175" fmla="*/ 244320 w 489778"/>
                  <a:gd name="connsiteY175" fmla="*/ 16288 h 489680"/>
                  <a:gd name="connsiteX176" fmla="*/ 244891 w 489778"/>
                  <a:gd name="connsiteY176" fmla="*/ 16193 h 489680"/>
                  <a:gd name="connsiteX177" fmla="*/ 245463 w 489778"/>
                  <a:gd name="connsiteY177" fmla="*/ 16288 h 489680"/>
                  <a:gd name="connsiteX178" fmla="*/ 442725 w 489778"/>
                  <a:gd name="connsiteY178" fmla="*/ 102013 h 489680"/>
                  <a:gd name="connsiteX179" fmla="*/ 382242 w 489778"/>
                  <a:gd name="connsiteY179" fmla="*/ 102013 h 489680"/>
                  <a:gd name="connsiteX180" fmla="*/ 374145 w 489778"/>
                  <a:gd name="connsiteY180" fmla="*/ 110109 h 489680"/>
                  <a:gd name="connsiteX181" fmla="*/ 382242 w 489778"/>
                  <a:gd name="connsiteY181" fmla="*/ 118205 h 489680"/>
                  <a:gd name="connsiteX182" fmla="*/ 473586 w 489778"/>
                  <a:gd name="connsiteY182" fmla="*/ 118205 h 489680"/>
                  <a:gd name="connsiteX183" fmla="*/ 473586 w 489778"/>
                  <a:gd name="connsiteY183" fmla="*/ 133541 h 489680"/>
                  <a:gd name="connsiteX184" fmla="*/ 462633 w 489778"/>
                  <a:gd name="connsiteY184" fmla="*/ 144494 h 489680"/>
                  <a:gd name="connsiteX185" fmla="*/ 27150 w 489778"/>
                  <a:gd name="connsiteY185" fmla="*/ 144494 h 48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489778" h="489680">
                    <a:moveTo>
                      <a:pt x="244891" y="32480"/>
                    </a:moveTo>
                    <a:cubicBezTo>
                      <a:pt x="228603" y="32480"/>
                      <a:pt x="215364" y="45720"/>
                      <a:pt x="215364" y="62008"/>
                    </a:cubicBezTo>
                    <a:cubicBezTo>
                      <a:pt x="215364" y="78296"/>
                      <a:pt x="228603" y="91535"/>
                      <a:pt x="244891" y="91535"/>
                    </a:cubicBezTo>
                    <a:cubicBezTo>
                      <a:pt x="261179" y="91535"/>
                      <a:pt x="274419" y="78296"/>
                      <a:pt x="274419" y="62008"/>
                    </a:cubicBezTo>
                    <a:cubicBezTo>
                      <a:pt x="274419" y="45720"/>
                      <a:pt x="261179" y="32480"/>
                      <a:pt x="244891" y="32480"/>
                    </a:cubicBezTo>
                    <a:close/>
                    <a:moveTo>
                      <a:pt x="244891" y="75343"/>
                    </a:moveTo>
                    <a:cubicBezTo>
                      <a:pt x="237557" y="75343"/>
                      <a:pt x="231556" y="69342"/>
                      <a:pt x="231556" y="62008"/>
                    </a:cubicBezTo>
                    <a:cubicBezTo>
                      <a:pt x="231556" y="54674"/>
                      <a:pt x="237557" y="48673"/>
                      <a:pt x="244891" y="48673"/>
                    </a:cubicBezTo>
                    <a:cubicBezTo>
                      <a:pt x="252225" y="48673"/>
                      <a:pt x="258226" y="54674"/>
                      <a:pt x="258226" y="62008"/>
                    </a:cubicBezTo>
                    <a:cubicBezTo>
                      <a:pt x="258226" y="69342"/>
                      <a:pt x="252225" y="75343"/>
                      <a:pt x="244891" y="75343"/>
                    </a:cubicBezTo>
                    <a:close/>
                    <a:moveTo>
                      <a:pt x="489779" y="133541"/>
                    </a:moveTo>
                    <a:lnTo>
                      <a:pt x="489779" y="110109"/>
                    </a:lnTo>
                    <a:cubicBezTo>
                      <a:pt x="489779" y="110109"/>
                      <a:pt x="489779" y="110014"/>
                      <a:pt x="489779" y="109919"/>
                    </a:cubicBezTo>
                    <a:cubicBezTo>
                      <a:pt x="489684" y="107252"/>
                      <a:pt x="488160" y="103918"/>
                      <a:pt x="484826" y="102584"/>
                    </a:cubicBezTo>
                    <a:lnTo>
                      <a:pt x="251940" y="1429"/>
                    </a:lnTo>
                    <a:cubicBezTo>
                      <a:pt x="249749" y="476"/>
                      <a:pt x="247368" y="0"/>
                      <a:pt x="244891" y="0"/>
                    </a:cubicBezTo>
                    <a:cubicBezTo>
                      <a:pt x="242415" y="0"/>
                      <a:pt x="240033" y="476"/>
                      <a:pt x="237843" y="1429"/>
                    </a:cubicBezTo>
                    <a:lnTo>
                      <a:pt x="4956" y="102680"/>
                    </a:lnTo>
                    <a:cubicBezTo>
                      <a:pt x="1908" y="104013"/>
                      <a:pt x="-92" y="107061"/>
                      <a:pt x="3" y="110204"/>
                    </a:cubicBezTo>
                    <a:lnTo>
                      <a:pt x="3" y="133541"/>
                    </a:lnTo>
                    <a:cubicBezTo>
                      <a:pt x="3" y="148495"/>
                      <a:pt x="12195" y="160687"/>
                      <a:pt x="27150" y="160687"/>
                    </a:cubicBezTo>
                    <a:lnTo>
                      <a:pt x="31245" y="160687"/>
                    </a:lnTo>
                    <a:cubicBezTo>
                      <a:pt x="29531" y="164402"/>
                      <a:pt x="28578" y="168497"/>
                      <a:pt x="28578" y="172593"/>
                    </a:cubicBezTo>
                    <a:cubicBezTo>
                      <a:pt x="28578" y="188119"/>
                      <a:pt x="41151" y="200692"/>
                      <a:pt x="56677" y="200692"/>
                    </a:cubicBezTo>
                    <a:cubicBezTo>
                      <a:pt x="58392" y="200692"/>
                      <a:pt x="60106" y="200501"/>
                      <a:pt x="61916" y="200216"/>
                    </a:cubicBezTo>
                    <a:lnTo>
                      <a:pt x="61916" y="402622"/>
                    </a:lnTo>
                    <a:cubicBezTo>
                      <a:pt x="61440" y="402622"/>
                      <a:pt x="60963" y="402527"/>
                      <a:pt x="60487" y="402527"/>
                    </a:cubicBezTo>
                    <a:cubicBezTo>
                      <a:pt x="51153" y="402527"/>
                      <a:pt x="43818" y="409480"/>
                      <a:pt x="43818" y="418433"/>
                    </a:cubicBezTo>
                    <a:lnTo>
                      <a:pt x="43818" y="431006"/>
                    </a:lnTo>
                    <a:lnTo>
                      <a:pt x="27150" y="431006"/>
                    </a:lnTo>
                    <a:cubicBezTo>
                      <a:pt x="12195" y="431006"/>
                      <a:pt x="3" y="443198"/>
                      <a:pt x="3" y="458153"/>
                    </a:cubicBezTo>
                    <a:lnTo>
                      <a:pt x="3" y="476821"/>
                    </a:lnTo>
                    <a:cubicBezTo>
                      <a:pt x="3" y="483870"/>
                      <a:pt x="5814" y="489680"/>
                      <a:pt x="12862" y="489680"/>
                    </a:cubicBezTo>
                    <a:lnTo>
                      <a:pt x="476920" y="489680"/>
                    </a:lnTo>
                    <a:cubicBezTo>
                      <a:pt x="483969" y="489680"/>
                      <a:pt x="489779" y="483870"/>
                      <a:pt x="489779" y="476821"/>
                    </a:cubicBezTo>
                    <a:lnTo>
                      <a:pt x="489779" y="458153"/>
                    </a:lnTo>
                    <a:cubicBezTo>
                      <a:pt x="489779" y="443198"/>
                      <a:pt x="477587" y="431006"/>
                      <a:pt x="462633" y="431006"/>
                    </a:cubicBezTo>
                    <a:lnTo>
                      <a:pt x="445964" y="431006"/>
                    </a:lnTo>
                    <a:lnTo>
                      <a:pt x="445964" y="418433"/>
                    </a:lnTo>
                    <a:cubicBezTo>
                      <a:pt x="445964" y="408051"/>
                      <a:pt x="437391" y="402622"/>
                      <a:pt x="429009" y="402622"/>
                    </a:cubicBezTo>
                    <a:cubicBezTo>
                      <a:pt x="428628" y="402622"/>
                      <a:pt x="428247" y="402622"/>
                      <a:pt x="427866" y="402622"/>
                    </a:cubicBezTo>
                    <a:lnTo>
                      <a:pt x="427866" y="200216"/>
                    </a:lnTo>
                    <a:cubicBezTo>
                      <a:pt x="429676" y="200597"/>
                      <a:pt x="431391" y="200692"/>
                      <a:pt x="433105" y="200692"/>
                    </a:cubicBezTo>
                    <a:cubicBezTo>
                      <a:pt x="448631" y="200692"/>
                      <a:pt x="461204" y="188119"/>
                      <a:pt x="461204" y="172593"/>
                    </a:cubicBezTo>
                    <a:cubicBezTo>
                      <a:pt x="461204" y="168497"/>
                      <a:pt x="460251" y="164402"/>
                      <a:pt x="458537" y="160687"/>
                    </a:cubicBezTo>
                    <a:lnTo>
                      <a:pt x="462633" y="160687"/>
                    </a:lnTo>
                    <a:cubicBezTo>
                      <a:pt x="477587" y="160687"/>
                      <a:pt x="489779" y="148590"/>
                      <a:pt x="489779" y="133541"/>
                    </a:cubicBezTo>
                    <a:close/>
                    <a:moveTo>
                      <a:pt x="56677" y="184595"/>
                    </a:moveTo>
                    <a:cubicBezTo>
                      <a:pt x="50105" y="184595"/>
                      <a:pt x="44771" y="179261"/>
                      <a:pt x="44771" y="172688"/>
                    </a:cubicBezTo>
                    <a:cubicBezTo>
                      <a:pt x="44771" y="166116"/>
                      <a:pt x="50105" y="160782"/>
                      <a:pt x="56677" y="160782"/>
                    </a:cubicBezTo>
                    <a:lnTo>
                      <a:pt x="133925" y="160782"/>
                    </a:lnTo>
                    <a:cubicBezTo>
                      <a:pt x="140497" y="160782"/>
                      <a:pt x="145831" y="166116"/>
                      <a:pt x="145831" y="172688"/>
                    </a:cubicBezTo>
                    <a:cubicBezTo>
                      <a:pt x="145831" y="179261"/>
                      <a:pt x="140497" y="184595"/>
                      <a:pt x="133925" y="184595"/>
                    </a:cubicBezTo>
                    <a:cubicBezTo>
                      <a:pt x="128210" y="184595"/>
                      <a:pt x="123352" y="180594"/>
                      <a:pt x="122209" y="175070"/>
                    </a:cubicBezTo>
                    <a:cubicBezTo>
                      <a:pt x="121447" y="171260"/>
                      <a:pt x="118113" y="168497"/>
                      <a:pt x="114303" y="168497"/>
                    </a:cubicBezTo>
                    <a:cubicBezTo>
                      <a:pt x="113732" y="168497"/>
                      <a:pt x="113256" y="168593"/>
                      <a:pt x="112684" y="168688"/>
                    </a:cubicBezTo>
                    <a:cubicBezTo>
                      <a:pt x="110589" y="169069"/>
                      <a:pt x="108684" y="170307"/>
                      <a:pt x="107541" y="172117"/>
                    </a:cubicBezTo>
                    <a:cubicBezTo>
                      <a:pt x="106302" y="173927"/>
                      <a:pt x="105921" y="176117"/>
                      <a:pt x="106302" y="178213"/>
                    </a:cubicBezTo>
                    <a:cubicBezTo>
                      <a:pt x="107255" y="182880"/>
                      <a:pt x="109350" y="187262"/>
                      <a:pt x="112398" y="190881"/>
                    </a:cubicBezTo>
                    <a:lnTo>
                      <a:pt x="112398" y="314706"/>
                    </a:lnTo>
                    <a:cubicBezTo>
                      <a:pt x="112398" y="319183"/>
                      <a:pt x="116018" y="322802"/>
                      <a:pt x="120495" y="322802"/>
                    </a:cubicBezTo>
                    <a:cubicBezTo>
                      <a:pt x="124971" y="322802"/>
                      <a:pt x="128591" y="319183"/>
                      <a:pt x="128591" y="314706"/>
                    </a:cubicBezTo>
                    <a:lnTo>
                      <a:pt x="128591" y="200216"/>
                    </a:lnTo>
                    <a:cubicBezTo>
                      <a:pt x="130401" y="200597"/>
                      <a:pt x="132115" y="200692"/>
                      <a:pt x="133830" y="200692"/>
                    </a:cubicBezTo>
                    <a:cubicBezTo>
                      <a:pt x="149355" y="200692"/>
                      <a:pt x="161928" y="188119"/>
                      <a:pt x="161928" y="172593"/>
                    </a:cubicBezTo>
                    <a:cubicBezTo>
                      <a:pt x="161928" y="168497"/>
                      <a:pt x="160976" y="164402"/>
                      <a:pt x="159261" y="160687"/>
                    </a:cubicBezTo>
                    <a:lnTo>
                      <a:pt x="180788" y="160687"/>
                    </a:lnTo>
                    <a:cubicBezTo>
                      <a:pt x="179073" y="164402"/>
                      <a:pt x="178121" y="168497"/>
                      <a:pt x="178121" y="172593"/>
                    </a:cubicBezTo>
                    <a:cubicBezTo>
                      <a:pt x="178121" y="188119"/>
                      <a:pt x="190694" y="200692"/>
                      <a:pt x="206220" y="200692"/>
                    </a:cubicBezTo>
                    <a:cubicBezTo>
                      <a:pt x="207934" y="200692"/>
                      <a:pt x="209649" y="200501"/>
                      <a:pt x="211458" y="200216"/>
                    </a:cubicBezTo>
                    <a:lnTo>
                      <a:pt x="211458" y="402622"/>
                    </a:lnTo>
                    <a:cubicBezTo>
                      <a:pt x="210982" y="402622"/>
                      <a:pt x="210506" y="402527"/>
                      <a:pt x="210030" y="402527"/>
                    </a:cubicBezTo>
                    <a:cubicBezTo>
                      <a:pt x="200695" y="402527"/>
                      <a:pt x="193361" y="409480"/>
                      <a:pt x="193361" y="418433"/>
                    </a:cubicBezTo>
                    <a:lnTo>
                      <a:pt x="193361" y="431006"/>
                    </a:lnTo>
                    <a:lnTo>
                      <a:pt x="146688" y="431006"/>
                    </a:lnTo>
                    <a:lnTo>
                      <a:pt x="146688" y="418433"/>
                    </a:lnTo>
                    <a:cubicBezTo>
                      <a:pt x="146688" y="408051"/>
                      <a:pt x="138116" y="402622"/>
                      <a:pt x="129734" y="402622"/>
                    </a:cubicBezTo>
                    <a:cubicBezTo>
                      <a:pt x="129353" y="402622"/>
                      <a:pt x="128972" y="402622"/>
                      <a:pt x="128591" y="402622"/>
                    </a:cubicBezTo>
                    <a:lnTo>
                      <a:pt x="128591" y="348044"/>
                    </a:lnTo>
                    <a:cubicBezTo>
                      <a:pt x="128591" y="343567"/>
                      <a:pt x="124971" y="339947"/>
                      <a:pt x="120495" y="339947"/>
                    </a:cubicBezTo>
                    <a:cubicBezTo>
                      <a:pt x="116018" y="339947"/>
                      <a:pt x="112398" y="343567"/>
                      <a:pt x="112398" y="348044"/>
                    </a:cubicBezTo>
                    <a:lnTo>
                      <a:pt x="112398" y="402717"/>
                    </a:lnTo>
                    <a:lnTo>
                      <a:pt x="78108" y="402717"/>
                    </a:lnTo>
                    <a:lnTo>
                      <a:pt x="78108" y="190786"/>
                    </a:lnTo>
                    <a:cubicBezTo>
                      <a:pt x="81156" y="187166"/>
                      <a:pt x="83347" y="182785"/>
                      <a:pt x="84204" y="178118"/>
                    </a:cubicBezTo>
                    <a:cubicBezTo>
                      <a:pt x="84585" y="176022"/>
                      <a:pt x="84204" y="173831"/>
                      <a:pt x="82966" y="172022"/>
                    </a:cubicBezTo>
                    <a:cubicBezTo>
                      <a:pt x="81728" y="170212"/>
                      <a:pt x="79918" y="168974"/>
                      <a:pt x="77823" y="168593"/>
                    </a:cubicBezTo>
                    <a:cubicBezTo>
                      <a:pt x="77346" y="168497"/>
                      <a:pt x="76775" y="168402"/>
                      <a:pt x="76203" y="168402"/>
                    </a:cubicBezTo>
                    <a:cubicBezTo>
                      <a:pt x="72393" y="168402"/>
                      <a:pt x="69060" y="171164"/>
                      <a:pt x="68298" y="174974"/>
                    </a:cubicBezTo>
                    <a:cubicBezTo>
                      <a:pt x="67250" y="180499"/>
                      <a:pt x="62297" y="184595"/>
                      <a:pt x="56677" y="184595"/>
                    </a:cubicBezTo>
                    <a:close/>
                    <a:moveTo>
                      <a:pt x="308899" y="160687"/>
                    </a:moveTo>
                    <a:lnTo>
                      <a:pt x="330426" y="160687"/>
                    </a:lnTo>
                    <a:cubicBezTo>
                      <a:pt x="328711" y="164402"/>
                      <a:pt x="327759" y="168497"/>
                      <a:pt x="327759" y="172593"/>
                    </a:cubicBezTo>
                    <a:cubicBezTo>
                      <a:pt x="327759" y="188119"/>
                      <a:pt x="340332" y="200692"/>
                      <a:pt x="355857" y="200692"/>
                    </a:cubicBezTo>
                    <a:cubicBezTo>
                      <a:pt x="357572" y="200692"/>
                      <a:pt x="359286" y="200501"/>
                      <a:pt x="361096" y="200216"/>
                    </a:cubicBezTo>
                    <a:lnTo>
                      <a:pt x="361096" y="402622"/>
                    </a:lnTo>
                    <a:cubicBezTo>
                      <a:pt x="360620" y="402622"/>
                      <a:pt x="360144" y="402527"/>
                      <a:pt x="359667" y="402527"/>
                    </a:cubicBezTo>
                    <a:cubicBezTo>
                      <a:pt x="350333" y="402527"/>
                      <a:pt x="342999" y="409480"/>
                      <a:pt x="342999" y="418433"/>
                    </a:cubicBezTo>
                    <a:lnTo>
                      <a:pt x="342999" y="431006"/>
                    </a:lnTo>
                    <a:lnTo>
                      <a:pt x="296326" y="431006"/>
                    </a:lnTo>
                    <a:lnTo>
                      <a:pt x="296326" y="418433"/>
                    </a:lnTo>
                    <a:cubicBezTo>
                      <a:pt x="296326" y="408051"/>
                      <a:pt x="287754" y="402622"/>
                      <a:pt x="279372" y="402622"/>
                    </a:cubicBezTo>
                    <a:cubicBezTo>
                      <a:pt x="278991" y="402622"/>
                      <a:pt x="278610" y="402622"/>
                      <a:pt x="278229" y="402622"/>
                    </a:cubicBezTo>
                    <a:lnTo>
                      <a:pt x="278229" y="200216"/>
                    </a:lnTo>
                    <a:cubicBezTo>
                      <a:pt x="280038" y="200597"/>
                      <a:pt x="281753" y="200692"/>
                      <a:pt x="283467" y="200692"/>
                    </a:cubicBezTo>
                    <a:cubicBezTo>
                      <a:pt x="298993" y="200692"/>
                      <a:pt x="311566" y="188119"/>
                      <a:pt x="311566" y="172593"/>
                    </a:cubicBezTo>
                    <a:cubicBezTo>
                      <a:pt x="311566" y="168497"/>
                      <a:pt x="310614" y="164402"/>
                      <a:pt x="308899" y="160687"/>
                    </a:cubicBezTo>
                    <a:close/>
                    <a:moveTo>
                      <a:pt x="280134" y="418910"/>
                    </a:moveTo>
                    <a:lnTo>
                      <a:pt x="280134" y="431006"/>
                    </a:lnTo>
                    <a:lnTo>
                      <a:pt x="209649" y="431006"/>
                    </a:lnTo>
                    <a:lnTo>
                      <a:pt x="209649" y="418910"/>
                    </a:lnTo>
                    <a:lnTo>
                      <a:pt x="280134" y="418910"/>
                    </a:lnTo>
                    <a:close/>
                    <a:moveTo>
                      <a:pt x="283467" y="184595"/>
                    </a:moveTo>
                    <a:cubicBezTo>
                      <a:pt x="277752" y="184595"/>
                      <a:pt x="272895" y="180594"/>
                      <a:pt x="271752" y="175070"/>
                    </a:cubicBezTo>
                    <a:cubicBezTo>
                      <a:pt x="270990" y="171260"/>
                      <a:pt x="267656" y="168497"/>
                      <a:pt x="263846" y="168497"/>
                    </a:cubicBezTo>
                    <a:cubicBezTo>
                      <a:pt x="263274" y="168497"/>
                      <a:pt x="262798" y="168593"/>
                      <a:pt x="262227" y="168688"/>
                    </a:cubicBezTo>
                    <a:cubicBezTo>
                      <a:pt x="257845" y="169545"/>
                      <a:pt x="254988" y="173831"/>
                      <a:pt x="255845" y="178213"/>
                    </a:cubicBezTo>
                    <a:cubicBezTo>
                      <a:pt x="256797" y="182880"/>
                      <a:pt x="258893" y="187262"/>
                      <a:pt x="261941" y="190881"/>
                    </a:cubicBezTo>
                    <a:lnTo>
                      <a:pt x="261941" y="402812"/>
                    </a:lnTo>
                    <a:lnTo>
                      <a:pt x="227651" y="402812"/>
                    </a:lnTo>
                    <a:lnTo>
                      <a:pt x="227651" y="190786"/>
                    </a:lnTo>
                    <a:cubicBezTo>
                      <a:pt x="230699" y="187166"/>
                      <a:pt x="232890" y="182785"/>
                      <a:pt x="233747" y="178118"/>
                    </a:cubicBezTo>
                    <a:cubicBezTo>
                      <a:pt x="234604" y="173736"/>
                      <a:pt x="231747" y="169450"/>
                      <a:pt x="227365" y="168593"/>
                    </a:cubicBezTo>
                    <a:cubicBezTo>
                      <a:pt x="226889" y="168497"/>
                      <a:pt x="226317" y="168402"/>
                      <a:pt x="225746" y="168402"/>
                    </a:cubicBezTo>
                    <a:cubicBezTo>
                      <a:pt x="221936" y="168402"/>
                      <a:pt x="218602" y="171164"/>
                      <a:pt x="217840" y="174974"/>
                    </a:cubicBezTo>
                    <a:cubicBezTo>
                      <a:pt x="216792" y="180499"/>
                      <a:pt x="211839" y="184499"/>
                      <a:pt x="206124" y="184499"/>
                    </a:cubicBezTo>
                    <a:cubicBezTo>
                      <a:pt x="199552" y="184499"/>
                      <a:pt x="194218" y="179165"/>
                      <a:pt x="194218" y="172593"/>
                    </a:cubicBezTo>
                    <a:cubicBezTo>
                      <a:pt x="194218" y="166021"/>
                      <a:pt x="199552" y="160687"/>
                      <a:pt x="206124" y="160687"/>
                    </a:cubicBezTo>
                    <a:lnTo>
                      <a:pt x="283372" y="160687"/>
                    </a:lnTo>
                    <a:cubicBezTo>
                      <a:pt x="289944" y="160687"/>
                      <a:pt x="295278" y="166021"/>
                      <a:pt x="295278" y="172593"/>
                    </a:cubicBezTo>
                    <a:cubicBezTo>
                      <a:pt x="295374" y="179165"/>
                      <a:pt x="290040" y="184595"/>
                      <a:pt x="283467" y="184595"/>
                    </a:cubicBezTo>
                    <a:close/>
                    <a:moveTo>
                      <a:pt x="60011" y="418910"/>
                    </a:moveTo>
                    <a:lnTo>
                      <a:pt x="130496" y="418910"/>
                    </a:lnTo>
                    <a:lnTo>
                      <a:pt x="130496" y="431006"/>
                    </a:lnTo>
                    <a:lnTo>
                      <a:pt x="60011" y="431006"/>
                    </a:lnTo>
                    <a:lnTo>
                      <a:pt x="60011" y="418910"/>
                    </a:lnTo>
                    <a:close/>
                    <a:moveTo>
                      <a:pt x="462633" y="447294"/>
                    </a:moveTo>
                    <a:cubicBezTo>
                      <a:pt x="468633" y="447294"/>
                      <a:pt x="473586" y="452247"/>
                      <a:pt x="473586" y="458248"/>
                    </a:cubicBezTo>
                    <a:lnTo>
                      <a:pt x="473586" y="473583"/>
                    </a:lnTo>
                    <a:lnTo>
                      <a:pt x="16196" y="473583"/>
                    </a:lnTo>
                    <a:lnTo>
                      <a:pt x="16196" y="458248"/>
                    </a:lnTo>
                    <a:cubicBezTo>
                      <a:pt x="16196" y="452247"/>
                      <a:pt x="21149" y="447294"/>
                      <a:pt x="27150" y="447294"/>
                    </a:cubicBezTo>
                    <a:lnTo>
                      <a:pt x="462633" y="447294"/>
                    </a:lnTo>
                    <a:close/>
                    <a:moveTo>
                      <a:pt x="429771" y="418910"/>
                    </a:moveTo>
                    <a:lnTo>
                      <a:pt x="429771" y="431006"/>
                    </a:lnTo>
                    <a:lnTo>
                      <a:pt x="359286" y="431006"/>
                    </a:lnTo>
                    <a:lnTo>
                      <a:pt x="359286" y="418910"/>
                    </a:lnTo>
                    <a:lnTo>
                      <a:pt x="429771" y="418910"/>
                    </a:lnTo>
                    <a:close/>
                    <a:moveTo>
                      <a:pt x="433105" y="184595"/>
                    </a:moveTo>
                    <a:cubicBezTo>
                      <a:pt x="427390" y="184595"/>
                      <a:pt x="422532" y="180594"/>
                      <a:pt x="421389" y="175070"/>
                    </a:cubicBezTo>
                    <a:cubicBezTo>
                      <a:pt x="420627" y="171260"/>
                      <a:pt x="417294" y="168497"/>
                      <a:pt x="413484" y="168497"/>
                    </a:cubicBezTo>
                    <a:cubicBezTo>
                      <a:pt x="412912" y="168497"/>
                      <a:pt x="412436" y="168593"/>
                      <a:pt x="411864" y="168688"/>
                    </a:cubicBezTo>
                    <a:cubicBezTo>
                      <a:pt x="407483" y="169545"/>
                      <a:pt x="404625" y="173831"/>
                      <a:pt x="405483" y="178213"/>
                    </a:cubicBezTo>
                    <a:cubicBezTo>
                      <a:pt x="406435" y="182880"/>
                      <a:pt x="408531" y="187262"/>
                      <a:pt x="411579" y="190881"/>
                    </a:cubicBezTo>
                    <a:lnTo>
                      <a:pt x="411579" y="402812"/>
                    </a:lnTo>
                    <a:lnTo>
                      <a:pt x="377289" y="402812"/>
                    </a:lnTo>
                    <a:lnTo>
                      <a:pt x="377289" y="190786"/>
                    </a:lnTo>
                    <a:cubicBezTo>
                      <a:pt x="380337" y="187166"/>
                      <a:pt x="382527" y="182785"/>
                      <a:pt x="383385" y="178118"/>
                    </a:cubicBezTo>
                    <a:cubicBezTo>
                      <a:pt x="383766" y="176022"/>
                      <a:pt x="383385" y="173831"/>
                      <a:pt x="382146" y="172022"/>
                    </a:cubicBezTo>
                    <a:cubicBezTo>
                      <a:pt x="380908" y="170212"/>
                      <a:pt x="379098" y="168974"/>
                      <a:pt x="377003" y="168593"/>
                    </a:cubicBezTo>
                    <a:cubicBezTo>
                      <a:pt x="376527" y="168497"/>
                      <a:pt x="375955" y="168402"/>
                      <a:pt x="375384" y="168402"/>
                    </a:cubicBezTo>
                    <a:cubicBezTo>
                      <a:pt x="371574" y="168402"/>
                      <a:pt x="368240" y="171164"/>
                      <a:pt x="367478" y="174974"/>
                    </a:cubicBezTo>
                    <a:cubicBezTo>
                      <a:pt x="366430" y="180499"/>
                      <a:pt x="361477" y="184499"/>
                      <a:pt x="355762" y="184499"/>
                    </a:cubicBezTo>
                    <a:cubicBezTo>
                      <a:pt x="349190" y="184499"/>
                      <a:pt x="343856" y="179165"/>
                      <a:pt x="343856" y="172593"/>
                    </a:cubicBezTo>
                    <a:cubicBezTo>
                      <a:pt x="343856" y="166021"/>
                      <a:pt x="349190" y="160687"/>
                      <a:pt x="355762" y="160687"/>
                    </a:cubicBezTo>
                    <a:lnTo>
                      <a:pt x="433010" y="160687"/>
                    </a:lnTo>
                    <a:cubicBezTo>
                      <a:pt x="439582" y="160687"/>
                      <a:pt x="444916" y="166021"/>
                      <a:pt x="444916" y="172593"/>
                    </a:cubicBezTo>
                    <a:cubicBezTo>
                      <a:pt x="445011" y="179165"/>
                      <a:pt x="439677" y="184595"/>
                      <a:pt x="433105" y="184595"/>
                    </a:cubicBezTo>
                    <a:close/>
                    <a:moveTo>
                      <a:pt x="27150" y="144494"/>
                    </a:moveTo>
                    <a:cubicBezTo>
                      <a:pt x="21149" y="144494"/>
                      <a:pt x="16196" y="139541"/>
                      <a:pt x="16196" y="133541"/>
                    </a:cubicBezTo>
                    <a:lnTo>
                      <a:pt x="16196" y="118205"/>
                    </a:lnTo>
                    <a:lnTo>
                      <a:pt x="348904" y="118205"/>
                    </a:lnTo>
                    <a:cubicBezTo>
                      <a:pt x="353381" y="118205"/>
                      <a:pt x="357000" y="114586"/>
                      <a:pt x="357000" y="110109"/>
                    </a:cubicBezTo>
                    <a:cubicBezTo>
                      <a:pt x="357000" y="105632"/>
                      <a:pt x="353381" y="102013"/>
                      <a:pt x="348904" y="102013"/>
                    </a:cubicBezTo>
                    <a:lnTo>
                      <a:pt x="47057" y="102013"/>
                    </a:lnTo>
                    <a:lnTo>
                      <a:pt x="244320" y="16288"/>
                    </a:lnTo>
                    <a:cubicBezTo>
                      <a:pt x="244510" y="16193"/>
                      <a:pt x="244701" y="16193"/>
                      <a:pt x="244891" y="16193"/>
                    </a:cubicBezTo>
                    <a:cubicBezTo>
                      <a:pt x="245082" y="16193"/>
                      <a:pt x="245272" y="16193"/>
                      <a:pt x="245463" y="16288"/>
                    </a:cubicBezTo>
                    <a:lnTo>
                      <a:pt x="442725" y="102013"/>
                    </a:lnTo>
                    <a:lnTo>
                      <a:pt x="382242" y="102013"/>
                    </a:lnTo>
                    <a:cubicBezTo>
                      <a:pt x="377765" y="102013"/>
                      <a:pt x="374145" y="105632"/>
                      <a:pt x="374145" y="110109"/>
                    </a:cubicBezTo>
                    <a:cubicBezTo>
                      <a:pt x="374145" y="114586"/>
                      <a:pt x="377765" y="118205"/>
                      <a:pt x="382242" y="118205"/>
                    </a:cubicBezTo>
                    <a:lnTo>
                      <a:pt x="473586" y="118205"/>
                    </a:lnTo>
                    <a:lnTo>
                      <a:pt x="473586" y="133541"/>
                    </a:lnTo>
                    <a:cubicBezTo>
                      <a:pt x="473586" y="139541"/>
                      <a:pt x="468633" y="144494"/>
                      <a:pt x="462633" y="144494"/>
                    </a:cubicBezTo>
                    <a:lnTo>
                      <a:pt x="27150" y="144494"/>
                    </a:lnTo>
                    <a:close/>
                  </a:path>
                </a:pathLst>
              </a:custGeom>
              <a:solidFill>
                <a:srgbClr val="18C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0" name="Заголовок 1">
              <a:extLst>
                <a:ext uri="{FF2B5EF4-FFF2-40B4-BE49-F238E27FC236}">
                  <a16:creationId xmlns:a16="http://schemas.microsoft.com/office/drawing/2014/main" xmlns="" id="{F1AC3432-42CF-410E-9359-D9BE45A109BE}"/>
                </a:ext>
              </a:extLst>
            </p:cNvPr>
            <p:cNvSpPr txBox="1">
              <a:spLocks/>
            </p:cNvSpPr>
            <p:nvPr/>
          </p:nvSpPr>
          <p:spPr>
            <a:xfrm>
              <a:off x="4994912" y="1882925"/>
              <a:ext cx="2865262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Культурно-познавательный</a:t>
              </a: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xmlns="" id="{E1B4D019-D570-4D5C-8FE5-DFBF627C36FB}"/>
              </a:ext>
            </a:extLst>
          </p:cNvPr>
          <p:cNvGrpSpPr/>
          <p:nvPr/>
        </p:nvGrpSpPr>
        <p:grpSpPr>
          <a:xfrm>
            <a:off x="4160191" y="3853124"/>
            <a:ext cx="2176182" cy="468000"/>
            <a:chOff x="4402732" y="3030050"/>
            <a:chExt cx="2176182" cy="468000"/>
          </a:xfrm>
        </p:grpSpPr>
        <p:grpSp>
          <p:nvGrpSpPr>
            <p:cNvPr id="124" name="Рисунок 24">
              <a:extLst>
                <a:ext uri="{FF2B5EF4-FFF2-40B4-BE49-F238E27FC236}">
                  <a16:creationId xmlns:a16="http://schemas.microsoft.com/office/drawing/2014/main" xmlns="" id="{6FC81542-D882-4C7F-B8EF-408BA63BAB39}"/>
                </a:ext>
              </a:extLst>
            </p:cNvPr>
            <p:cNvGrpSpPr/>
            <p:nvPr/>
          </p:nvGrpSpPr>
          <p:grpSpPr>
            <a:xfrm>
              <a:off x="4402732" y="3030050"/>
              <a:ext cx="468000" cy="468000"/>
              <a:chOff x="2203949" y="3291829"/>
              <a:chExt cx="542925" cy="542925"/>
            </a:xfrm>
          </p:grpSpPr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xmlns="" id="{6D0705A8-2DDA-46B8-877E-8C2FA0DEB666}"/>
                  </a:ext>
                </a:extLst>
              </p:cNvPr>
              <p:cNvSpPr/>
              <p:nvPr/>
            </p:nvSpPr>
            <p:spPr>
              <a:xfrm>
                <a:off x="2203949" y="3291829"/>
                <a:ext cx="544258" cy="544258"/>
              </a:xfrm>
              <a:custGeom>
                <a:avLst/>
                <a:gdLst>
                  <a:gd name="connsiteX0" fmla="*/ 0 w 544258"/>
                  <a:gd name="connsiteY0" fmla="*/ 0 h 544258"/>
                  <a:gd name="connsiteX1" fmla="*/ 544259 w 544258"/>
                  <a:gd name="connsiteY1" fmla="*/ 0 h 544258"/>
                  <a:gd name="connsiteX2" fmla="*/ 544259 w 544258"/>
                  <a:gd name="connsiteY2" fmla="*/ 544259 h 544258"/>
                  <a:gd name="connsiteX3" fmla="*/ 0 w 544258"/>
                  <a:gd name="connsiteY3" fmla="*/ 544259 h 54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58" h="544258">
                    <a:moveTo>
                      <a:pt x="0" y="0"/>
                    </a:moveTo>
                    <a:lnTo>
                      <a:pt x="544259" y="0"/>
                    </a:lnTo>
                    <a:lnTo>
                      <a:pt x="544259" y="544259"/>
                    </a:lnTo>
                    <a:lnTo>
                      <a:pt x="0" y="54425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xmlns="" id="{E4821D4F-2DB7-4C5C-AC78-2DB486D34D64}"/>
                  </a:ext>
                </a:extLst>
              </p:cNvPr>
              <p:cNvSpPr/>
              <p:nvPr/>
            </p:nvSpPr>
            <p:spPr>
              <a:xfrm>
                <a:off x="2248325" y="3318879"/>
                <a:ext cx="455686" cy="489680"/>
              </a:xfrm>
              <a:custGeom>
                <a:avLst/>
                <a:gdLst>
                  <a:gd name="connsiteX0" fmla="*/ 415110 w 455686"/>
                  <a:gd name="connsiteY0" fmla="*/ 229267 h 489680"/>
                  <a:gd name="connsiteX1" fmla="*/ 422825 w 455686"/>
                  <a:gd name="connsiteY1" fmla="*/ 230219 h 489680"/>
                  <a:gd name="connsiteX2" fmla="*/ 446066 w 455686"/>
                  <a:gd name="connsiteY2" fmla="*/ 220599 h 489680"/>
                  <a:gd name="connsiteX3" fmla="*/ 455686 w 455686"/>
                  <a:gd name="connsiteY3" fmla="*/ 197358 h 489680"/>
                  <a:gd name="connsiteX4" fmla="*/ 446066 w 455686"/>
                  <a:gd name="connsiteY4" fmla="*/ 174117 h 489680"/>
                  <a:gd name="connsiteX5" fmla="*/ 444828 w 455686"/>
                  <a:gd name="connsiteY5" fmla="*/ 172974 h 489680"/>
                  <a:gd name="connsiteX6" fmla="*/ 440637 w 455686"/>
                  <a:gd name="connsiteY6" fmla="*/ 122587 h 489680"/>
                  <a:gd name="connsiteX7" fmla="*/ 363389 w 455686"/>
                  <a:gd name="connsiteY7" fmla="*/ 89440 h 489680"/>
                  <a:gd name="connsiteX8" fmla="*/ 315478 w 455686"/>
                  <a:gd name="connsiteY8" fmla="*/ 94488 h 489680"/>
                  <a:gd name="connsiteX9" fmla="*/ 228610 w 455686"/>
                  <a:gd name="connsiteY9" fmla="*/ 0 h 489680"/>
                  <a:gd name="connsiteX10" fmla="*/ 141742 w 455686"/>
                  <a:gd name="connsiteY10" fmla="*/ 94488 h 489680"/>
                  <a:gd name="connsiteX11" fmla="*/ 93832 w 455686"/>
                  <a:gd name="connsiteY11" fmla="*/ 89345 h 489680"/>
                  <a:gd name="connsiteX12" fmla="*/ 16584 w 455686"/>
                  <a:gd name="connsiteY12" fmla="*/ 122396 h 489680"/>
                  <a:gd name="connsiteX13" fmla="*/ 12107 w 455686"/>
                  <a:gd name="connsiteY13" fmla="*/ 171641 h 489680"/>
                  <a:gd name="connsiteX14" fmla="*/ 6964 w 455686"/>
                  <a:gd name="connsiteY14" fmla="*/ 217361 h 489680"/>
                  <a:gd name="connsiteX15" fmla="*/ 32872 w 455686"/>
                  <a:gd name="connsiteY15" fmla="*/ 229934 h 489680"/>
                  <a:gd name="connsiteX16" fmla="*/ 41825 w 455686"/>
                  <a:gd name="connsiteY16" fmla="*/ 228695 h 489680"/>
                  <a:gd name="connsiteX17" fmla="*/ 54970 w 455686"/>
                  <a:gd name="connsiteY17" fmla="*/ 244793 h 489680"/>
                  <a:gd name="connsiteX18" fmla="*/ 16584 w 455686"/>
                  <a:gd name="connsiteY18" fmla="*/ 367189 h 489680"/>
                  <a:gd name="connsiteX19" fmla="*/ 93927 w 455686"/>
                  <a:gd name="connsiteY19" fmla="*/ 400336 h 489680"/>
                  <a:gd name="connsiteX20" fmla="*/ 141742 w 455686"/>
                  <a:gd name="connsiteY20" fmla="*/ 395192 h 489680"/>
                  <a:gd name="connsiteX21" fmla="*/ 228610 w 455686"/>
                  <a:gd name="connsiteY21" fmla="*/ 489680 h 489680"/>
                  <a:gd name="connsiteX22" fmla="*/ 273664 w 455686"/>
                  <a:gd name="connsiteY22" fmla="*/ 468725 h 489680"/>
                  <a:gd name="connsiteX23" fmla="*/ 286237 w 455686"/>
                  <a:gd name="connsiteY23" fmla="*/ 471202 h 489680"/>
                  <a:gd name="connsiteX24" fmla="*/ 316336 w 455686"/>
                  <a:gd name="connsiteY24" fmla="*/ 451580 h 489680"/>
                  <a:gd name="connsiteX25" fmla="*/ 309478 w 455686"/>
                  <a:gd name="connsiteY25" fmla="*/ 415195 h 489680"/>
                  <a:gd name="connsiteX26" fmla="*/ 308335 w 455686"/>
                  <a:gd name="connsiteY26" fmla="*/ 414147 h 489680"/>
                  <a:gd name="connsiteX27" fmla="*/ 315574 w 455686"/>
                  <a:gd name="connsiteY27" fmla="*/ 395192 h 489680"/>
                  <a:gd name="connsiteX28" fmla="*/ 363389 w 455686"/>
                  <a:gd name="connsiteY28" fmla="*/ 400336 h 489680"/>
                  <a:gd name="connsiteX29" fmla="*/ 440732 w 455686"/>
                  <a:gd name="connsiteY29" fmla="*/ 367189 h 489680"/>
                  <a:gd name="connsiteX30" fmla="*/ 402346 w 455686"/>
                  <a:gd name="connsiteY30" fmla="*/ 244793 h 489680"/>
                  <a:gd name="connsiteX31" fmla="*/ 415110 w 455686"/>
                  <a:gd name="connsiteY31" fmla="*/ 229267 h 489680"/>
                  <a:gd name="connsiteX32" fmla="*/ 434636 w 455686"/>
                  <a:gd name="connsiteY32" fmla="*/ 208883 h 489680"/>
                  <a:gd name="connsiteX33" fmla="*/ 434446 w 455686"/>
                  <a:gd name="connsiteY33" fmla="*/ 209074 h 489680"/>
                  <a:gd name="connsiteX34" fmla="*/ 422730 w 455686"/>
                  <a:gd name="connsiteY34" fmla="*/ 213932 h 489680"/>
                  <a:gd name="connsiteX35" fmla="*/ 411014 w 455686"/>
                  <a:gd name="connsiteY35" fmla="*/ 209074 h 489680"/>
                  <a:gd name="connsiteX36" fmla="*/ 406156 w 455686"/>
                  <a:gd name="connsiteY36" fmla="*/ 197358 h 489680"/>
                  <a:gd name="connsiteX37" fmla="*/ 411014 w 455686"/>
                  <a:gd name="connsiteY37" fmla="*/ 185642 h 489680"/>
                  <a:gd name="connsiteX38" fmla="*/ 422730 w 455686"/>
                  <a:gd name="connsiteY38" fmla="*/ 180785 h 489680"/>
                  <a:gd name="connsiteX39" fmla="*/ 434446 w 455686"/>
                  <a:gd name="connsiteY39" fmla="*/ 185642 h 489680"/>
                  <a:gd name="connsiteX40" fmla="*/ 434636 w 455686"/>
                  <a:gd name="connsiteY40" fmla="*/ 208883 h 489680"/>
                  <a:gd name="connsiteX41" fmla="*/ 363199 w 455686"/>
                  <a:gd name="connsiteY41" fmla="*/ 105823 h 489680"/>
                  <a:gd name="connsiteX42" fmla="*/ 426349 w 455686"/>
                  <a:gd name="connsiteY42" fmla="*/ 130493 h 489680"/>
                  <a:gd name="connsiteX43" fmla="*/ 426445 w 455686"/>
                  <a:gd name="connsiteY43" fmla="*/ 130683 h 489680"/>
                  <a:gd name="connsiteX44" fmla="*/ 429874 w 455686"/>
                  <a:gd name="connsiteY44" fmla="*/ 165259 h 489680"/>
                  <a:gd name="connsiteX45" fmla="*/ 422730 w 455686"/>
                  <a:gd name="connsiteY45" fmla="*/ 164497 h 489680"/>
                  <a:gd name="connsiteX46" fmla="*/ 390916 w 455686"/>
                  <a:gd name="connsiteY46" fmla="*/ 189262 h 489680"/>
                  <a:gd name="connsiteX47" fmla="*/ 399489 w 455686"/>
                  <a:gd name="connsiteY47" fmla="*/ 220504 h 489680"/>
                  <a:gd name="connsiteX48" fmla="*/ 400537 w 455686"/>
                  <a:gd name="connsiteY48" fmla="*/ 221456 h 489680"/>
                  <a:gd name="connsiteX49" fmla="*/ 391202 w 455686"/>
                  <a:gd name="connsiteY49" fmla="*/ 232886 h 489680"/>
                  <a:gd name="connsiteX50" fmla="*/ 334624 w 455686"/>
                  <a:gd name="connsiteY50" fmla="*/ 183737 h 489680"/>
                  <a:gd name="connsiteX51" fmla="*/ 320336 w 455686"/>
                  <a:gd name="connsiteY51" fmla="*/ 110204 h 489680"/>
                  <a:gd name="connsiteX52" fmla="*/ 363199 w 455686"/>
                  <a:gd name="connsiteY52" fmla="*/ 105823 h 489680"/>
                  <a:gd name="connsiteX53" fmla="*/ 336624 w 455686"/>
                  <a:gd name="connsiteY53" fmla="*/ 205835 h 489680"/>
                  <a:gd name="connsiteX54" fmla="*/ 380153 w 455686"/>
                  <a:gd name="connsiteY54" fmla="*/ 245078 h 489680"/>
                  <a:gd name="connsiteX55" fmla="*/ 336624 w 455686"/>
                  <a:gd name="connsiteY55" fmla="*/ 284321 h 489680"/>
                  <a:gd name="connsiteX56" fmla="*/ 338053 w 455686"/>
                  <a:gd name="connsiteY56" fmla="*/ 245078 h 489680"/>
                  <a:gd name="connsiteX57" fmla="*/ 336624 w 455686"/>
                  <a:gd name="connsiteY57" fmla="*/ 205835 h 489680"/>
                  <a:gd name="connsiteX58" fmla="*/ 316621 w 455686"/>
                  <a:gd name="connsiteY58" fmla="*/ 170974 h 489680"/>
                  <a:gd name="connsiteX59" fmla="*/ 283284 w 455686"/>
                  <a:gd name="connsiteY59" fmla="*/ 150114 h 489680"/>
                  <a:gd name="connsiteX60" fmla="*/ 248613 w 455686"/>
                  <a:gd name="connsiteY60" fmla="*/ 131731 h 489680"/>
                  <a:gd name="connsiteX61" fmla="*/ 304429 w 455686"/>
                  <a:gd name="connsiteY61" fmla="*/ 113633 h 489680"/>
                  <a:gd name="connsiteX62" fmla="*/ 316621 w 455686"/>
                  <a:gd name="connsiteY62" fmla="*/ 170974 h 489680"/>
                  <a:gd name="connsiteX63" fmla="*/ 228515 w 455686"/>
                  <a:gd name="connsiteY63" fmla="*/ 16478 h 489680"/>
                  <a:gd name="connsiteX64" fmla="*/ 299381 w 455686"/>
                  <a:gd name="connsiteY64" fmla="*/ 98108 h 489680"/>
                  <a:gd name="connsiteX65" fmla="*/ 228515 w 455686"/>
                  <a:gd name="connsiteY65" fmla="*/ 122396 h 489680"/>
                  <a:gd name="connsiteX66" fmla="*/ 157649 w 455686"/>
                  <a:gd name="connsiteY66" fmla="*/ 98108 h 489680"/>
                  <a:gd name="connsiteX67" fmla="*/ 228515 w 455686"/>
                  <a:gd name="connsiteY67" fmla="*/ 16478 h 489680"/>
                  <a:gd name="connsiteX68" fmla="*/ 152601 w 455686"/>
                  <a:gd name="connsiteY68" fmla="*/ 113729 h 489680"/>
                  <a:gd name="connsiteX69" fmla="*/ 208417 w 455686"/>
                  <a:gd name="connsiteY69" fmla="*/ 131731 h 489680"/>
                  <a:gd name="connsiteX70" fmla="*/ 173746 w 455686"/>
                  <a:gd name="connsiteY70" fmla="*/ 150209 h 489680"/>
                  <a:gd name="connsiteX71" fmla="*/ 140409 w 455686"/>
                  <a:gd name="connsiteY71" fmla="*/ 171069 h 489680"/>
                  <a:gd name="connsiteX72" fmla="*/ 152601 w 455686"/>
                  <a:gd name="connsiteY72" fmla="*/ 113729 h 489680"/>
                  <a:gd name="connsiteX73" fmla="*/ 44397 w 455686"/>
                  <a:gd name="connsiteY73" fmla="*/ 209074 h 489680"/>
                  <a:gd name="connsiteX74" fmla="*/ 32586 w 455686"/>
                  <a:gd name="connsiteY74" fmla="*/ 213932 h 489680"/>
                  <a:gd name="connsiteX75" fmla="*/ 21251 w 455686"/>
                  <a:gd name="connsiteY75" fmla="*/ 209360 h 489680"/>
                  <a:gd name="connsiteX76" fmla="*/ 20965 w 455686"/>
                  <a:gd name="connsiteY76" fmla="*/ 209074 h 489680"/>
                  <a:gd name="connsiteX77" fmla="*/ 16108 w 455686"/>
                  <a:gd name="connsiteY77" fmla="*/ 197358 h 489680"/>
                  <a:gd name="connsiteX78" fmla="*/ 20965 w 455686"/>
                  <a:gd name="connsiteY78" fmla="*/ 185642 h 489680"/>
                  <a:gd name="connsiteX79" fmla="*/ 32681 w 455686"/>
                  <a:gd name="connsiteY79" fmla="*/ 180785 h 489680"/>
                  <a:gd name="connsiteX80" fmla="*/ 44397 w 455686"/>
                  <a:gd name="connsiteY80" fmla="*/ 185642 h 489680"/>
                  <a:gd name="connsiteX81" fmla="*/ 44397 w 455686"/>
                  <a:gd name="connsiteY81" fmla="*/ 209074 h 489680"/>
                  <a:gd name="connsiteX82" fmla="*/ 54303 w 455686"/>
                  <a:gd name="connsiteY82" fmla="*/ 172498 h 489680"/>
                  <a:gd name="connsiteX83" fmla="*/ 54303 w 455686"/>
                  <a:gd name="connsiteY83" fmla="*/ 172593 h 489680"/>
                  <a:gd name="connsiteX84" fmla="*/ 32681 w 455686"/>
                  <a:gd name="connsiteY84" fmla="*/ 164497 h 489680"/>
                  <a:gd name="connsiteX85" fmla="*/ 27061 w 455686"/>
                  <a:gd name="connsiteY85" fmla="*/ 164973 h 489680"/>
                  <a:gd name="connsiteX86" fmla="*/ 30586 w 455686"/>
                  <a:gd name="connsiteY86" fmla="*/ 130683 h 489680"/>
                  <a:gd name="connsiteX87" fmla="*/ 93832 w 455686"/>
                  <a:gd name="connsiteY87" fmla="*/ 105728 h 489680"/>
                  <a:gd name="connsiteX88" fmla="*/ 136694 w 455686"/>
                  <a:gd name="connsiteY88" fmla="*/ 110109 h 489680"/>
                  <a:gd name="connsiteX89" fmla="*/ 122407 w 455686"/>
                  <a:gd name="connsiteY89" fmla="*/ 183642 h 489680"/>
                  <a:gd name="connsiteX90" fmla="*/ 65828 w 455686"/>
                  <a:gd name="connsiteY90" fmla="*/ 232791 h 489680"/>
                  <a:gd name="connsiteX91" fmla="*/ 55827 w 455686"/>
                  <a:gd name="connsiteY91" fmla="*/ 220504 h 489680"/>
                  <a:gd name="connsiteX92" fmla="*/ 55922 w 455686"/>
                  <a:gd name="connsiteY92" fmla="*/ 220599 h 489680"/>
                  <a:gd name="connsiteX93" fmla="*/ 55922 w 455686"/>
                  <a:gd name="connsiteY93" fmla="*/ 174117 h 489680"/>
                  <a:gd name="connsiteX94" fmla="*/ 54303 w 455686"/>
                  <a:gd name="connsiteY94" fmla="*/ 172498 h 489680"/>
                  <a:gd name="connsiteX95" fmla="*/ 120311 w 455686"/>
                  <a:gd name="connsiteY95" fmla="*/ 284321 h 489680"/>
                  <a:gd name="connsiteX96" fmla="*/ 76782 w 455686"/>
                  <a:gd name="connsiteY96" fmla="*/ 245078 h 489680"/>
                  <a:gd name="connsiteX97" fmla="*/ 120311 w 455686"/>
                  <a:gd name="connsiteY97" fmla="*/ 205835 h 489680"/>
                  <a:gd name="connsiteX98" fmla="*/ 118882 w 455686"/>
                  <a:gd name="connsiteY98" fmla="*/ 245078 h 489680"/>
                  <a:gd name="connsiteX99" fmla="*/ 120311 w 455686"/>
                  <a:gd name="connsiteY99" fmla="*/ 284321 h 489680"/>
                  <a:gd name="connsiteX100" fmla="*/ 93736 w 455686"/>
                  <a:gd name="connsiteY100" fmla="*/ 384334 h 489680"/>
                  <a:gd name="connsiteX101" fmla="*/ 30490 w 455686"/>
                  <a:gd name="connsiteY101" fmla="*/ 359378 h 489680"/>
                  <a:gd name="connsiteX102" fmla="*/ 30300 w 455686"/>
                  <a:gd name="connsiteY102" fmla="*/ 359093 h 489680"/>
                  <a:gd name="connsiteX103" fmla="*/ 65828 w 455686"/>
                  <a:gd name="connsiteY103" fmla="*/ 257270 h 489680"/>
                  <a:gd name="connsiteX104" fmla="*/ 122407 w 455686"/>
                  <a:gd name="connsiteY104" fmla="*/ 306419 h 489680"/>
                  <a:gd name="connsiteX105" fmla="*/ 136694 w 455686"/>
                  <a:gd name="connsiteY105" fmla="*/ 379952 h 489680"/>
                  <a:gd name="connsiteX106" fmla="*/ 93736 w 455686"/>
                  <a:gd name="connsiteY106" fmla="*/ 384334 h 489680"/>
                  <a:gd name="connsiteX107" fmla="*/ 140409 w 455686"/>
                  <a:gd name="connsiteY107" fmla="*/ 319088 h 489680"/>
                  <a:gd name="connsiteX108" fmla="*/ 173746 w 455686"/>
                  <a:gd name="connsiteY108" fmla="*/ 339947 h 489680"/>
                  <a:gd name="connsiteX109" fmla="*/ 208417 w 455686"/>
                  <a:gd name="connsiteY109" fmla="*/ 358426 h 489680"/>
                  <a:gd name="connsiteX110" fmla="*/ 152601 w 455686"/>
                  <a:gd name="connsiteY110" fmla="*/ 376428 h 489680"/>
                  <a:gd name="connsiteX111" fmla="*/ 140409 w 455686"/>
                  <a:gd name="connsiteY111" fmla="*/ 319088 h 489680"/>
                  <a:gd name="connsiteX112" fmla="*/ 260424 w 455686"/>
                  <a:gd name="connsiteY112" fmla="*/ 459105 h 489680"/>
                  <a:gd name="connsiteX113" fmla="*/ 228515 w 455686"/>
                  <a:gd name="connsiteY113" fmla="*/ 473583 h 489680"/>
                  <a:gd name="connsiteX114" fmla="*/ 157649 w 455686"/>
                  <a:gd name="connsiteY114" fmla="*/ 391954 h 489680"/>
                  <a:gd name="connsiteX115" fmla="*/ 228515 w 455686"/>
                  <a:gd name="connsiteY115" fmla="*/ 367665 h 489680"/>
                  <a:gd name="connsiteX116" fmla="*/ 299381 w 455686"/>
                  <a:gd name="connsiteY116" fmla="*/ 391954 h 489680"/>
                  <a:gd name="connsiteX117" fmla="*/ 293761 w 455686"/>
                  <a:gd name="connsiteY117" fmla="*/ 406718 h 489680"/>
                  <a:gd name="connsiteX118" fmla="*/ 286141 w 455686"/>
                  <a:gd name="connsiteY118" fmla="*/ 405765 h 489680"/>
                  <a:gd name="connsiteX119" fmla="*/ 286141 w 455686"/>
                  <a:gd name="connsiteY119" fmla="*/ 405765 h 489680"/>
                  <a:gd name="connsiteX120" fmla="*/ 253280 w 455686"/>
                  <a:gd name="connsiteY120" fmla="*/ 438626 h 489680"/>
                  <a:gd name="connsiteX121" fmla="*/ 260424 w 455686"/>
                  <a:gd name="connsiteY121" fmla="*/ 459105 h 489680"/>
                  <a:gd name="connsiteX122" fmla="*/ 297857 w 455686"/>
                  <a:gd name="connsiteY122" fmla="*/ 450437 h 489680"/>
                  <a:gd name="connsiteX123" fmla="*/ 286141 w 455686"/>
                  <a:gd name="connsiteY123" fmla="*/ 455295 h 489680"/>
                  <a:gd name="connsiteX124" fmla="*/ 274426 w 455686"/>
                  <a:gd name="connsiteY124" fmla="*/ 450437 h 489680"/>
                  <a:gd name="connsiteX125" fmla="*/ 274426 w 455686"/>
                  <a:gd name="connsiteY125" fmla="*/ 427006 h 489680"/>
                  <a:gd name="connsiteX126" fmla="*/ 286141 w 455686"/>
                  <a:gd name="connsiteY126" fmla="*/ 422148 h 489680"/>
                  <a:gd name="connsiteX127" fmla="*/ 297857 w 455686"/>
                  <a:gd name="connsiteY127" fmla="*/ 427006 h 489680"/>
                  <a:gd name="connsiteX128" fmla="*/ 302715 w 455686"/>
                  <a:gd name="connsiteY128" fmla="*/ 438722 h 489680"/>
                  <a:gd name="connsiteX129" fmla="*/ 297857 w 455686"/>
                  <a:gd name="connsiteY129" fmla="*/ 450437 h 489680"/>
                  <a:gd name="connsiteX130" fmla="*/ 304334 w 455686"/>
                  <a:gd name="connsiteY130" fmla="*/ 376428 h 489680"/>
                  <a:gd name="connsiteX131" fmla="*/ 248518 w 455686"/>
                  <a:gd name="connsiteY131" fmla="*/ 358426 h 489680"/>
                  <a:gd name="connsiteX132" fmla="*/ 283189 w 455686"/>
                  <a:gd name="connsiteY132" fmla="*/ 339947 h 489680"/>
                  <a:gd name="connsiteX133" fmla="*/ 316526 w 455686"/>
                  <a:gd name="connsiteY133" fmla="*/ 319088 h 489680"/>
                  <a:gd name="connsiteX134" fmla="*/ 304334 w 455686"/>
                  <a:gd name="connsiteY134" fmla="*/ 376428 h 489680"/>
                  <a:gd name="connsiteX135" fmla="*/ 275092 w 455686"/>
                  <a:gd name="connsiteY135" fmla="*/ 325850 h 489680"/>
                  <a:gd name="connsiteX136" fmla="*/ 228515 w 455686"/>
                  <a:gd name="connsiteY136" fmla="*/ 349853 h 489680"/>
                  <a:gd name="connsiteX137" fmla="*/ 183843 w 455686"/>
                  <a:gd name="connsiteY137" fmla="*/ 326993 h 489680"/>
                  <a:gd name="connsiteX138" fmla="*/ 181938 w 455686"/>
                  <a:gd name="connsiteY138" fmla="*/ 325946 h 489680"/>
                  <a:gd name="connsiteX139" fmla="*/ 137837 w 455686"/>
                  <a:gd name="connsiteY139" fmla="*/ 297561 h 489680"/>
                  <a:gd name="connsiteX140" fmla="*/ 135265 w 455686"/>
                  <a:gd name="connsiteY140" fmla="*/ 245269 h 489680"/>
                  <a:gd name="connsiteX141" fmla="*/ 137837 w 455686"/>
                  <a:gd name="connsiteY141" fmla="*/ 192977 h 489680"/>
                  <a:gd name="connsiteX142" fmla="*/ 181938 w 455686"/>
                  <a:gd name="connsiteY142" fmla="*/ 164592 h 489680"/>
                  <a:gd name="connsiteX143" fmla="*/ 228515 w 455686"/>
                  <a:gd name="connsiteY143" fmla="*/ 140589 h 489680"/>
                  <a:gd name="connsiteX144" fmla="*/ 275092 w 455686"/>
                  <a:gd name="connsiteY144" fmla="*/ 164592 h 489680"/>
                  <a:gd name="connsiteX145" fmla="*/ 319193 w 455686"/>
                  <a:gd name="connsiteY145" fmla="*/ 192977 h 489680"/>
                  <a:gd name="connsiteX146" fmla="*/ 321765 w 455686"/>
                  <a:gd name="connsiteY146" fmla="*/ 245269 h 489680"/>
                  <a:gd name="connsiteX147" fmla="*/ 319193 w 455686"/>
                  <a:gd name="connsiteY147" fmla="*/ 297561 h 489680"/>
                  <a:gd name="connsiteX148" fmla="*/ 275092 w 455686"/>
                  <a:gd name="connsiteY148" fmla="*/ 325850 h 489680"/>
                  <a:gd name="connsiteX149" fmla="*/ 426445 w 455686"/>
                  <a:gd name="connsiteY149" fmla="*/ 359378 h 489680"/>
                  <a:gd name="connsiteX150" fmla="*/ 426064 w 455686"/>
                  <a:gd name="connsiteY150" fmla="*/ 360045 h 489680"/>
                  <a:gd name="connsiteX151" fmla="*/ 363199 w 455686"/>
                  <a:gd name="connsiteY151" fmla="*/ 384334 h 489680"/>
                  <a:gd name="connsiteX152" fmla="*/ 320336 w 455686"/>
                  <a:gd name="connsiteY152" fmla="*/ 379952 h 489680"/>
                  <a:gd name="connsiteX153" fmla="*/ 334624 w 455686"/>
                  <a:gd name="connsiteY153" fmla="*/ 306419 h 489680"/>
                  <a:gd name="connsiteX154" fmla="*/ 391107 w 455686"/>
                  <a:gd name="connsiteY154" fmla="*/ 257270 h 489680"/>
                  <a:gd name="connsiteX155" fmla="*/ 426445 w 455686"/>
                  <a:gd name="connsiteY155" fmla="*/ 359378 h 489680"/>
                  <a:gd name="connsiteX156" fmla="*/ 245089 w 455686"/>
                  <a:gd name="connsiteY156" fmla="*/ 245078 h 489680"/>
                  <a:gd name="connsiteX157" fmla="*/ 236802 w 455686"/>
                  <a:gd name="connsiteY157" fmla="*/ 259366 h 489680"/>
                  <a:gd name="connsiteX158" fmla="*/ 232992 w 455686"/>
                  <a:gd name="connsiteY158" fmla="*/ 264319 h 489680"/>
                  <a:gd name="connsiteX159" fmla="*/ 233849 w 455686"/>
                  <a:gd name="connsiteY159" fmla="*/ 270510 h 489680"/>
                  <a:gd name="connsiteX160" fmla="*/ 240898 w 455686"/>
                  <a:gd name="connsiteY160" fmla="*/ 274606 h 489680"/>
                  <a:gd name="connsiteX161" fmla="*/ 244993 w 455686"/>
                  <a:gd name="connsiteY161" fmla="*/ 273463 h 489680"/>
                  <a:gd name="connsiteX162" fmla="*/ 261376 w 455686"/>
                  <a:gd name="connsiteY162" fmla="*/ 245078 h 489680"/>
                  <a:gd name="connsiteX163" fmla="*/ 253185 w 455686"/>
                  <a:gd name="connsiteY163" fmla="*/ 236887 h 489680"/>
                  <a:gd name="connsiteX164" fmla="*/ 245089 w 455686"/>
                  <a:gd name="connsiteY164" fmla="*/ 245078 h 489680"/>
                  <a:gd name="connsiteX165" fmla="*/ 228515 w 455686"/>
                  <a:gd name="connsiteY165" fmla="*/ 187452 h 489680"/>
                  <a:gd name="connsiteX166" fmla="*/ 170984 w 455686"/>
                  <a:gd name="connsiteY166" fmla="*/ 244983 h 489680"/>
                  <a:gd name="connsiteX167" fmla="*/ 228515 w 455686"/>
                  <a:gd name="connsiteY167" fmla="*/ 302514 h 489680"/>
                  <a:gd name="connsiteX168" fmla="*/ 286046 w 455686"/>
                  <a:gd name="connsiteY168" fmla="*/ 244983 h 489680"/>
                  <a:gd name="connsiteX169" fmla="*/ 228515 w 455686"/>
                  <a:gd name="connsiteY169" fmla="*/ 187452 h 489680"/>
                  <a:gd name="connsiteX170" fmla="*/ 228515 w 455686"/>
                  <a:gd name="connsiteY170" fmla="*/ 286322 h 489680"/>
                  <a:gd name="connsiteX171" fmla="*/ 187272 w 455686"/>
                  <a:gd name="connsiteY171" fmla="*/ 245078 h 489680"/>
                  <a:gd name="connsiteX172" fmla="*/ 228515 w 455686"/>
                  <a:gd name="connsiteY172" fmla="*/ 203835 h 489680"/>
                  <a:gd name="connsiteX173" fmla="*/ 269758 w 455686"/>
                  <a:gd name="connsiteY173" fmla="*/ 245078 h 489680"/>
                  <a:gd name="connsiteX174" fmla="*/ 228515 w 455686"/>
                  <a:gd name="connsiteY174" fmla="*/ 286322 h 48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455686" h="489680">
                    <a:moveTo>
                      <a:pt x="415110" y="229267"/>
                    </a:moveTo>
                    <a:cubicBezTo>
                      <a:pt x="417586" y="229838"/>
                      <a:pt x="420158" y="230219"/>
                      <a:pt x="422825" y="230219"/>
                    </a:cubicBezTo>
                    <a:cubicBezTo>
                      <a:pt x="431588" y="230219"/>
                      <a:pt x="439875" y="226790"/>
                      <a:pt x="446066" y="220599"/>
                    </a:cubicBezTo>
                    <a:cubicBezTo>
                      <a:pt x="452257" y="214408"/>
                      <a:pt x="455686" y="206121"/>
                      <a:pt x="455686" y="197358"/>
                    </a:cubicBezTo>
                    <a:cubicBezTo>
                      <a:pt x="455686" y="188595"/>
                      <a:pt x="452257" y="180404"/>
                      <a:pt x="446066" y="174117"/>
                    </a:cubicBezTo>
                    <a:cubicBezTo>
                      <a:pt x="445685" y="173736"/>
                      <a:pt x="445304" y="173355"/>
                      <a:pt x="444828" y="172974"/>
                    </a:cubicBezTo>
                    <a:cubicBezTo>
                      <a:pt x="450067" y="153448"/>
                      <a:pt x="448733" y="136493"/>
                      <a:pt x="440637" y="122587"/>
                    </a:cubicBezTo>
                    <a:cubicBezTo>
                      <a:pt x="428159" y="100965"/>
                      <a:pt x="401394" y="89440"/>
                      <a:pt x="363389" y="89440"/>
                    </a:cubicBezTo>
                    <a:cubicBezTo>
                      <a:pt x="348816" y="89440"/>
                      <a:pt x="332719" y="91154"/>
                      <a:pt x="315478" y="94488"/>
                    </a:cubicBezTo>
                    <a:cubicBezTo>
                      <a:pt x="294904" y="34481"/>
                      <a:pt x="263281" y="0"/>
                      <a:pt x="228610" y="0"/>
                    </a:cubicBezTo>
                    <a:cubicBezTo>
                      <a:pt x="193939" y="0"/>
                      <a:pt x="162316" y="34385"/>
                      <a:pt x="141742" y="94488"/>
                    </a:cubicBezTo>
                    <a:cubicBezTo>
                      <a:pt x="124502" y="91059"/>
                      <a:pt x="108405" y="89345"/>
                      <a:pt x="93832" y="89345"/>
                    </a:cubicBezTo>
                    <a:cubicBezTo>
                      <a:pt x="55827" y="89345"/>
                      <a:pt x="29062" y="100775"/>
                      <a:pt x="16584" y="122396"/>
                    </a:cubicBezTo>
                    <a:cubicBezTo>
                      <a:pt x="8773" y="135827"/>
                      <a:pt x="7249" y="152876"/>
                      <a:pt x="12107" y="171641"/>
                    </a:cubicBezTo>
                    <a:cubicBezTo>
                      <a:pt x="-1704" y="182880"/>
                      <a:pt x="-4085" y="203264"/>
                      <a:pt x="6964" y="217361"/>
                    </a:cubicBezTo>
                    <a:cubicBezTo>
                      <a:pt x="13250" y="225362"/>
                      <a:pt x="22680" y="229934"/>
                      <a:pt x="32872" y="229934"/>
                    </a:cubicBezTo>
                    <a:cubicBezTo>
                      <a:pt x="35920" y="229934"/>
                      <a:pt x="38872" y="229553"/>
                      <a:pt x="41825" y="228695"/>
                    </a:cubicBezTo>
                    <a:cubicBezTo>
                      <a:pt x="45826" y="234029"/>
                      <a:pt x="50207" y="239459"/>
                      <a:pt x="54970" y="244793"/>
                    </a:cubicBezTo>
                    <a:cubicBezTo>
                      <a:pt x="13250" y="292608"/>
                      <a:pt x="-656" y="337185"/>
                      <a:pt x="16584" y="367189"/>
                    </a:cubicBezTo>
                    <a:cubicBezTo>
                      <a:pt x="29062" y="388906"/>
                      <a:pt x="55827" y="400336"/>
                      <a:pt x="93927" y="400336"/>
                    </a:cubicBezTo>
                    <a:cubicBezTo>
                      <a:pt x="109929" y="400145"/>
                      <a:pt x="126026" y="398431"/>
                      <a:pt x="141742" y="395192"/>
                    </a:cubicBezTo>
                    <a:cubicBezTo>
                      <a:pt x="162316" y="455200"/>
                      <a:pt x="194035" y="489680"/>
                      <a:pt x="228610" y="489680"/>
                    </a:cubicBezTo>
                    <a:cubicBezTo>
                      <a:pt x="244136" y="489680"/>
                      <a:pt x="259757" y="482441"/>
                      <a:pt x="273664" y="468725"/>
                    </a:cubicBezTo>
                    <a:cubicBezTo>
                      <a:pt x="277664" y="470440"/>
                      <a:pt x="281950" y="471202"/>
                      <a:pt x="286237" y="471202"/>
                    </a:cubicBezTo>
                    <a:cubicBezTo>
                      <a:pt x="299286" y="471202"/>
                      <a:pt x="311097" y="463487"/>
                      <a:pt x="316336" y="451580"/>
                    </a:cubicBezTo>
                    <a:cubicBezTo>
                      <a:pt x="321765" y="439103"/>
                      <a:pt x="319098" y="424815"/>
                      <a:pt x="309478" y="415195"/>
                    </a:cubicBezTo>
                    <a:cubicBezTo>
                      <a:pt x="309097" y="414814"/>
                      <a:pt x="308716" y="414433"/>
                      <a:pt x="308335" y="414147"/>
                    </a:cubicBezTo>
                    <a:cubicBezTo>
                      <a:pt x="310811" y="408242"/>
                      <a:pt x="313192" y="401860"/>
                      <a:pt x="315574" y="395192"/>
                    </a:cubicBezTo>
                    <a:cubicBezTo>
                      <a:pt x="331290" y="398431"/>
                      <a:pt x="347387" y="400145"/>
                      <a:pt x="363389" y="400336"/>
                    </a:cubicBezTo>
                    <a:cubicBezTo>
                      <a:pt x="401489" y="400336"/>
                      <a:pt x="428254" y="388906"/>
                      <a:pt x="440732" y="367189"/>
                    </a:cubicBezTo>
                    <a:cubicBezTo>
                      <a:pt x="458068" y="337185"/>
                      <a:pt x="444066" y="292608"/>
                      <a:pt x="402346" y="244793"/>
                    </a:cubicBezTo>
                    <a:cubicBezTo>
                      <a:pt x="406728" y="239935"/>
                      <a:pt x="411014" y="234601"/>
                      <a:pt x="415110" y="229267"/>
                    </a:cubicBezTo>
                    <a:close/>
                    <a:moveTo>
                      <a:pt x="434636" y="208883"/>
                    </a:moveTo>
                    <a:lnTo>
                      <a:pt x="434446" y="209074"/>
                    </a:lnTo>
                    <a:cubicBezTo>
                      <a:pt x="431302" y="212217"/>
                      <a:pt x="427207" y="213932"/>
                      <a:pt x="422730" y="213932"/>
                    </a:cubicBezTo>
                    <a:cubicBezTo>
                      <a:pt x="418348" y="213932"/>
                      <a:pt x="414157" y="212217"/>
                      <a:pt x="411014" y="209074"/>
                    </a:cubicBezTo>
                    <a:cubicBezTo>
                      <a:pt x="407871" y="205930"/>
                      <a:pt x="406156" y="201835"/>
                      <a:pt x="406156" y="197358"/>
                    </a:cubicBezTo>
                    <a:cubicBezTo>
                      <a:pt x="406156" y="192881"/>
                      <a:pt x="407871" y="188786"/>
                      <a:pt x="411014" y="185642"/>
                    </a:cubicBezTo>
                    <a:cubicBezTo>
                      <a:pt x="414157" y="182499"/>
                      <a:pt x="418253" y="180785"/>
                      <a:pt x="422730" y="180785"/>
                    </a:cubicBezTo>
                    <a:cubicBezTo>
                      <a:pt x="427111" y="180785"/>
                      <a:pt x="431302" y="182499"/>
                      <a:pt x="434446" y="185642"/>
                    </a:cubicBezTo>
                    <a:cubicBezTo>
                      <a:pt x="440827" y="192024"/>
                      <a:pt x="440923" y="202406"/>
                      <a:pt x="434636" y="208883"/>
                    </a:cubicBezTo>
                    <a:close/>
                    <a:moveTo>
                      <a:pt x="363199" y="105823"/>
                    </a:moveTo>
                    <a:cubicBezTo>
                      <a:pt x="394536" y="105823"/>
                      <a:pt x="416920" y="114586"/>
                      <a:pt x="426349" y="130493"/>
                    </a:cubicBezTo>
                    <a:lnTo>
                      <a:pt x="426445" y="130683"/>
                    </a:lnTo>
                    <a:cubicBezTo>
                      <a:pt x="431779" y="140018"/>
                      <a:pt x="432922" y="151638"/>
                      <a:pt x="429874" y="165259"/>
                    </a:cubicBezTo>
                    <a:cubicBezTo>
                      <a:pt x="427492" y="164687"/>
                      <a:pt x="425111" y="164497"/>
                      <a:pt x="422730" y="164497"/>
                    </a:cubicBezTo>
                    <a:cubicBezTo>
                      <a:pt x="407680" y="164497"/>
                      <a:pt x="394631" y="174689"/>
                      <a:pt x="390916" y="189262"/>
                    </a:cubicBezTo>
                    <a:cubicBezTo>
                      <a:pt x="388059" y="200406"/>
                      <a:pt x="391393" y="212408"/>
                      <a:pt x="399489" y="220504"/>
                    </a:cubicBezTo>
                    <a:cubicBezTo>
                      <a:pt x="399775" y="220790"/>
                      <a:pt x="400156" y="221171"/>
                      <a:pt x="400537" y="221456"/>
                    </a:cubicBezTo>
                    <a:cubicBezTo>
                      <a:pt x="397584" y="225266"/>
                      <a:pt x="394441" y="229076"/>
                      <a:pt x="391202" y="232886"/>
                    </a:cubicBezTo>
                    <a:cubicBezTo>
                      <a:pt x="373867" y="214979"/>
                      <a:pt x="354817" y="198406"/>
                      <a:pt x="334624" y="183737"/>
                    </a:cubicBezTo>
                    <a:cubicBezTo>
                      <a:pt x="331957" y="158972"/>
                      <a:pt x="327194" y="134207"/>
                      <a:pt x="320336" y="110204"/>
                    </a:cubicBezTo>
                    <a:cubicBezTo>
                      <a:pt x="335767" y="107347"/>
                      <a:pt x="350245" y="105823"/>
                      <a:pt x="363199" y="105823"/>
                    </a:cubicBezTo>
                    <a:close/>
                    <a:moveTo>
                      <a:pt x="336624" y="205835"/>
                    </a:moveTo>
                    <a:cubicBezTo>
                      <a:pt x="352054" y="217837"/>
                      <a:pt x="366628" y="230981"/>
                      <a:pt x="380153" y="245078"/>
                    </a:cubicBezTo>
                    <a:cubicBezTo>
                      <a:pt x="366628" y="259175"/>
                      <a:pt x="351959" y="272320"/>
                      <a:pt x="336624" y="284321"/>
                    </a:cubicBezTo>
                    <a:cubicBezTo>
                      <a:pt x="337576" y="271177"/>
                      <a:pt x="338053" y="258032"/>
                      <a:pt x="338053" y="245078"/>
                    </a:cubicBezTo>
                    <a:cubicBezTo>
                      <a:pt x="338053" y="232029"/>
                      <a:pt x="337576" y="218885"/>
                      <a:pt x="336624" y="205835"/>
                    </a:cubicBezTo>
                    <a:close/>
                    <a:moveTo>
                      <a:pt x="316621" y="170974"/>
                    </a:moveTo>
                    <a:cubicBezTo>
                      <a:pt x="305763" y="163640"/>
                      <a:pt x="294619" y="156591"/>
                      <a:pt x="283284" y="150114"/>
                    </a:cubicBezTo>
                    <a:cubicBezTo>
                      <a:pt x="271854" y="143542"/>
                      <a:pt x="260138" y="137351"/>
                      <a:pt x="248613" y="131731"/>
                    </a:cubicBezTo>
                    <a:cubicBezTo>
                      <a:pt x="266710" y="124397"/>
                      <a:pt x="285475" y="118396"/>
                      <a:pt x="304429" y="113633"/>
                    </a:cubicBezTo>
                    <a:cubicBezTo>
                      <a:pt x="309763" y="132398"/>
                      <a:pt x="313859" y="151733"/>
                      <a:pt x="316621" y="170974"/>
                    </a:cubicBezTo>
                    <a:close/>
                    <a:moveTo>
                      <a:pt x="228515" y="16478"/>
                    </a:moveTo>
                    <a:cubicBezTo>
                      <a:pt x="254995" y="16478"/>
                      <a:pt x="281474" y="46958"/>
                      <a:pt x="299381" y="98108"/>
                    </a:cubicBezTo>
                    <a:cubicBezTo>
                      <a:pt x="275188" y="104204"/>
                      <a:pt x="251375" y="112395"/>
                      <a:pt x="228515" y="122396"/>
                    </a:cubicBezTo>
                    <a:cubicBezTo>
                      <a:pt x="205655" y="112300"/>
                      <a:pt x="181843" y="104108"/>
                      <a:pt x="157649" y="98108"/>
                    </a:cubicBezTo>
                    <a:cubicBezTo>
                      <a:pt x="175556" y="46958"/>
                      <a:pt x="202036" y="16478"/>
                      <a:pt x="228515" y="16478"/>
                    </a:cubicBezTo>
                    <a:close/>
                    <a:moveTo>
                      <a:pt x="152601" y="113729"/>
                    </a:moveTo>
                    <a:cubicBezTo>
                      <a:pt x="171556" y="118396"/>
                      <a:pt x="190320" y="124492"/>
                      <a:pt x="208417" y="131731"/>
                    </a:cubicBezTo>
                    <a:cubicBezTo>
                      <a:pt x="196511" y="137541"/>
                      <a:pt x="184891" y="143732"/>
                      <a:pt x="173746" y="150209"/>
                    </a:cubicBezTo>
                    <a:cubicBezTo>
                      <a:pt x="162412" y="156782"/>
                      <a:pt x="151172" y="163735"/>
                      <a:pt x="140409" y="171069"/>
                    </a:cubicBezTo>
                    <a:cubicBezTo>
                      <a:pt x="143076" y="151733"/>
                      <a:pt x="147172" y="132398"/>
                      <a:pt x="152601" y="113729"/>
                    </a:cubicBezTo>
                    <a:close/>
                    <a:moveTo>
                      <a:pt x="44397" y="209074"/>
                    </a:moveTo>
                    <a:cubicBezTo>
                      <a:pt x="41254" y="212217"/>
                      <a:pt x="37063" y="213932"/>
                      <a:pt x="32586" y="213932"/>
                    </a:cubicBezTo>
                    <a:cubicBezTo>
                      <a:pt x="28395" y="213932"/>
                      <a:pt x="24299" y="212312"/>
                      <a:pt x="21251" y="209360"/>
                    </a:cubicBezTo>
                    <a:lnTo>
                      <a:pt x="20965" y="209074"/>
                    </a:lnTo>
                    <a:cubicBezTo>
                      <a:pt x="17822" y="205930"/>
                      <a:pt x="16108" y="201835"/>
                      <a:pt x="16108" y="197358"/>
                    </a:cubicBezTo>
                    <a:cubicBezTo>
                      <a:pt x="16108" y="192977"/>
                      <a:pt x="17822" y="188786"/>
                      <a:pt x="20965" y="185642"/>
                    </a:cubicBezTo>
                    <a:cubicBezTo>
                      <a:pt x="24109" y="182499"/>
                      <a:pt x="28300" y="180785"/>
                      <a:pt x="32681" y="180785"/>
                    </a:cubicBezTo>
                    <a:cubicBezTo>
                      <a:pt x="37063" y="180785"/>
                      <a:pt x="41254" y="182499"/>
                      <a:pt x="44397" y="185642"/>
                    </a:cubicBezTo>
                    <a:cubicBezTo>
                      <a:pt x="50874" y="192024"/>
                      <a:pt x="50874" y="202597"/>
                      <a:pt x="44397" y="209074"/>
                    </a:cubicBezTo>
                    <a:close/>
                    <a:moveTo>
                      <a:pt x="54303" y="172498"/>
                    </a:moveTo>
                    <a:lnTo>
                      <a:pt x="54303" y="172593"/>
                    </a:lnTo>
                    <a:cubicBezTo>
                      <a:pt x="48302" y="167354"/>
                      <a:pt x="40777" y="164497"/>
                      <a:pt x="32681" y="164497"/>
                    </a:cubicBezTo>
                    <a:cubicBezTo>
                      <a:pt x="30776" y="164497"/>
                      <a:pt x="28871" y="164687"/>
                      <a:pt x="27061" y="164973"/>
                    </a:cubicBezTo>
                    <a:cubicBezTo>
                      <a:pt x="24013" y="151448"/>
                      <a:pt x="25252" y="139922"/>
                      <a:pt x="30586" y="130683"/>
                    </a:cubicBezTo>
                    <a:cubicBezTo>
                      <a:pt x="39825" y="114586"/>
                      <a:pt x="62304" y="105728"/>
                      <a:pt x="93832" y="105728"/>
                    </a:cubicBezTo>
                    <a:cubicBezTo>
                      <a:pt x="106881" y="105728"/>
                      <a:pt x="121264" y="107252"/>
                      <a:pt x="136694" y="110109"/>
                    </a:cubicBezTo>
                    <a:cubicBezTo>
                      <a:pt x="129836" y="134112"/>
                      <a:pt x="125074" y="158877"/>
                      <a:pt x="122407" y="183642"/>
                    </a:cubicBezTo>
                    <a:cubicBezTo>
                      <a:pt x="102214" y="198311"/>
                      <a:pt x="83259" y="214884"/>
                      <a:pt x="65828" y="232791"/>
                    </a:cubicBezTo>
                    <a:cubicBezTo>
                      <a:pt x="62304" y="228695"/>
                      <a:pt x="58970" y="224600"/>
                      <a:pt x="55827" y="220504"/>
                    </a:cubicBezTo>
                    <a:lnTo>
                      <a:pt x="55922" y="220599"/>
                    </a:lnTo>
                    <a:cubicBezTo>
                      <a:pt x="68686" y="207836"/>
                      <a:pt x="68686" y="186976"/>
                      <a:pt x="55922" y="174117"/>
                    </a:cubicBezTo>
                    <a:lnTo>
                      <a:pt x="54303" y="172498"/>
                    </a:lnTo>
                    <a:close/>
                    <a:moveTo>
                      <a:pt x="120311" y="284321"/>
                    </a:moveTo>
                    <a:cubicBezTo>
                      <a:pt x="104881" y="272320"/>
                      <a:pt x="90307" y="259175"/>
                      <a:pt x="76782" y="245078"/>
                    </a:cubicBezTo>
                    <a:cubicBezTo>
                      <a:pt x="90307" y="230981"/>
                      <a:pt x="104881" y="217837"/>
                      <a:pt x="120311" y="205835"/>
                    </a:cubicBezTo>
                    <a:cubicBezTo>
                      <a:pt x="119359" y="218980"/>
                      <a:pt x="118882" y="232124"/>
                      <a:pt x="118882" y="245078"/>
                    </a:cubicBezTo>
                    <a:cubicBezTo>
                      <a:pt x="118978" y="258128"/>
                      <a:pt x="119454" y="271272"/>
                      <a:pt x="120311" y="284321"/>
                    </a:cubicBezTo>
                    <a:close/>
                    <a:moveTo>
                      <a:pt x="93736" y="384334"/>
                    </a:moveTo>
                    <a:cubicBezTo>
                      <a:pt x="62209" y="384334"/>
                      <a:pt x="39730" y="375476"/>
                      <a:pt x="30490" y="359378"/>
                    </a:cubicBezTo>
                    <a:lnTo>
                      <a:pt x="30300" y="359093"/>
                    </a:lnTo>
                    <a:cubicBezTo>
                      <a:pt x="17346" y="336137"/>
                      <a:pt x="30586" y="298133"/>
                      <a:pt x="65828" y="257270"/>
                    </a:cubicBezTo>
                    <a:cubicBezTo>
                      <a:pt x="83164" y="275177"/>
                      <a:pt x="102214" y="291751"/>
                      <a:pt x="122407" y="306419"/>
                    </a:cubicBezTo>
                    <a:cubicBezTo>
                      <a:pt x="125074" y="331184"/>
                      <a:pt x="129836" y="355949"/>
                      <a:pt x="136694" y="379952"/>
                    </a:cubicBezTo>
                    <a:cubicBezTo>
                      <a:pt x="121264" y="382810"/>
                      <a:pt x="106786" y="384334"/>
                      <a:pt x="93736" y="384334"/>
                    </a:cubicBezTo>
                    <a:close/>
                    <a:moveTo>
                      <a:pt x="140409" y="319088"/>
                    </a:moveTo>
                    <a:cubicBezTo>
                      <a:pt x="151267" y="326422"/>
                      <a:pt x="162507" y="333470"/>
                      <a:pt x="173746" y="339947"/>
                    </a:cubicBezTo>
                    <a:cubicBezTo>
                      <a:pt x="185081" y="346520"/>
                      <a:pt x="196702" y="352711"/>
                      <a:pt x="208417" y="358426"/>
                    </a:cubicBezTo>
                    <a:cubicBezTo>
                      <a:pt x="190320" y="365760"/>
                      <a:pt x="171556" y="371761"/>
                      <a:pt x="152601" y="376428"/>
                    </a:cubicBezTo>
                    <a:cubicBezTo>
                      <a:pt x="147172" y="357664"/>
                      <a:pt x="143076" y="338423"/>
                      <a:pt x="140409" y="319088"/>
                    </a:cubicBezTo>
                    <a:close/>
                    <a:moveTo>
                      <a:pt x="260424" y="459105"/>
                    </a:moveTo>
                    <a:cubicBezTo>
                      <a:pt x="250137" y="468725"/>
                      <a:pt x="239374" y="473583"/>
                      <a:pt x="228515" y="473583"/>
                    </a:cubicBezTo>
                    <a:cubicBezTo>
                      <a:pt x="202036" y="473583"/>
                      <a:pt x="175556" y="443103"/>
                      <a:pt x="157649" y="391954"/>
                    </a:cubicBezTo>
                    <a:cubicBezTo>
                      <a:pt x="181843" y="385858"/>
                      <a:pt x="205655" y="377666"/>
                      <a:pt x="228515" y="367665"/>
                    </a:cubicBezTo>
                    <a:cubicBezTo>
                      <a:pt x="251375" y="377762"/>
                      <a:pt x="275188" y="385953"/>
                      <a:pt x="299381" y="391954"/>
                    </a:cubicBezTo>
                    <a:cubicBezTo>
                      <a:pt x="297571" y="397193"/>
                      <a:pt x="295666" y="402146"/>
                      <a:pt x="293761" y="406718"/>
                    </a:cubicBezTo>
                    <a:cubicBezTo>
                      <a:pt x="291285" y="406146"/>
                      <a:pt x="288713" y="405860"/>
                      <a:pt x="286141" y="405765"/>
                    </a:cubicBezTo>
                    <a:lnTo>
                      <a:pt x="286141" y="405765"/>
                    </a:lnTo>
                    <a:cubicBezTo>
                      <a:pt x="268044" y="405765"/>
                      <a:pt x="253280" y="420529"/>
                      <a:pt x="253280" y="438626"/>
                    </a:cubicBezTo>
                    <a:cubicBezTo>
                      <a:pt x="253280" y="446151"/>
                      <a:pt x="255852" y="453295"/>
                      <a:pt x="260424" y="459105"/>
                    </a:cubicBezTo>
                    <a:close/>
                    <a:moveTo>
                      <a:pt x="297857" y="450437"/>
                    </a:moveTo>
                    <a:cubicBezTo>
                      <a:pt x="294714" y="453581"/>
                      <a:pt x="290523" y="455295"/>
                      <a:pt x="286141" y="455295"/>
                    </a:cubicBezTo>
                    <a:cubicBezTo>
                      <a:pt x="281760" y="455295"/>
                      <a:pt x="277569" y="453581"/>
                      <a:pt x="274426" y="450437"/>
                    </a:cubicBezTo>
                    <a:cubicBezTo>
                      <a:pt x="267949" y="443960"/>
                      <a:pt x="267949" y="433483"/>
                      <a:pt x="274426" y="427006"/>
                    </a:cubicBezTo>
                    <a:cubicBezTo>
                      <a:pt x="277569" y="423863"/>
                      <a:pt x="281760" y="422148"/>
                      <a:pt x="286141" y="422148"/>
                    </a:cubicBezTo>
                    <a:cubicBezTo>
                      <a:pt x="290523" y="422148"/>
                      <a:pt x="294714" y="423863"/>
                      <a:pt x="297857" y="427006"/>
                    </a:cubicBezTo>
                    <a:cubicBezTo>
                      <a:pt x="301000" y="430149"/>
                      <a:pt x="302715" y="434340"/>
                      <a:pt x="302715" y="438722"/>
                    </a:cubicBezTo>
                    <a:cubicBezTo>
                      <a:pt x="302715" y="443103"/>
                      <a:pt x="301000" y="447294"/>
                      <a:pt x="297857" y="450437"/>
                    </a:cubicBezTo>
                    <a:close/>
                    <a:moveTo>
                      <a:pt x="304334" y="376428"/>
                    </a:moveTo>
                    <a:cubicBezTo>
                      <a:pt x="285379" y="371761"/>
                      <a:pt x="266615" y="365665"/>
                      <a:pt x="248518" y="358426"/>
                    </a:cubicBezTo>
                    <a:cubicBezTo>
                      <a:pt x="260329" y="352616"/>
                      <a:pt x="272044" y="346424"/>
                      <a:pt x="283189" y="339947"/>
                    </a:cubicBezTo>
                    <a:cubicBezTo>
                      <a:pt x="294523" y="333375"/>
                      <a:pt x="305763" y="326327"/>
                      <a:pt x="316526" y="319088"/>
                    </a:cubicBezTo>
                    <a:cubicBezTo>
                      <a:pt x="313859" y="338423"/>
                      <a:pt x="309763" y="357664"/>
                      <a:pt x="304334" y="376428"/>
                    </a:cubicBezTo>
                    <a:close/>
                    <a:moveTo>
                      <a:pt x="275092" y="325850"/>
                    </a:moveTo>
                    <a:cubicBezTo>
                      <a:pt x="260043" y="334518"/>
                      <a:pt x="244327" y="342614"/>
                      <a:pt x="228515" y="349853"/>
                    </a:cubicBezTo>
                    <a:cubicBezTo>
                      <a:pt x="213370" y="342995"/>
                      <a:pt x="198321" y="335280"/>
                      <a:pt x="183843" y="326993"/>
                    </a:cubicBezTo>
                    <a:lnTo>
                      <a:pt x="181938" y="325946"/>
                    </a:lnTo>
                    <a:cubicBezTo>
                      <a:pt x="166698" y="317183"/>
                      <a:pt x="151934" y="307562"/>
                      <a:pt x="137837" y="297561"/>
                    </a:cubicBezTo>
                    <a:cubicBezTo>
                      <a:pt x="136123" y="280226"/>
                      <a:pt x="135265" y="262604"/>
                      <a:pt x="135265" y="245269"/>
                    </a:cubicBezTo>
                    <a:cubicBezTo>
                      <a:pt x="135265" y="227838"/>
                      <a:pt x="136123" y="210217"/>
                      <a:pt x="137837" y="192977"/>
                    </a:cubicBezTo>
                    <a:cubicBezTo>
                      <a:pt x="151839" y="182880"/>
                      <a:pt x="166698" y="173355"/>
                      <a:pt x="181938" y="164592"/>
                    </a:cubicBezTo>
                    <a:cubicBezTo>
                      <a:pt x="196987" y="155924"/>
                      <a:pt x="212704" y="147828"/>
                      <a:pt x="228515" y="140589"/>
                    </a:cubicBezTo>
                    <a:cubicBezTo>
                      <a:pt x="244327" y="147733"/>
                      <a:pt x="260043" y="155829"/>
                      <a:pt x="275092" y="164592"/>
                    </a:cubicBezTo>
                    <a:cubicBezTo>
                      <a:pt x="290332" y="173355"/>
                      <a:pt x="305096" y="182975"/>
                      <a:pt x="319193" y="192977"/>
                    </a:cubicBezTo>
                    <a:cubicBezTo>
                      <a:pt x="320908" y="210312"/>
                      <a:pt x="321765" y="227933"/>
                      <a:pt x="321765" y="245269"/>
                    </a:cubicBezTo>
                    <a:cubicBezTo>
                      <a:pt x="321765" y="262700"/>
                      <a:pt x="320908" y="280321"/>
                      <a:pt x="319193" y="297561"/>
                    </a:cubicBezTo>
                    <a:cubicBezTo>
                      <a:pt x="305096" y="307467"/>
                      <a:pt x="290332" y="317087"/>
                      <a:pt x="275092" y="325850"/>
                    </a:cubicBezTo>
                    <a:close/>
                    <a:moveTo>
                      <a:pt x="426445" y="359378"/>
                    </a:moveTo>
                    <a:lnTo>
                      <a:pt x="426064" y="360045"/>
                    </a:lnTo>
                    <a:cubicBezTo>
                      <a:pt x="416539" y="375666"/>
                      <a:pt x="394250" y="384334"/>
                      <a:pt x="363199" y="384334"/>
                    </a:cubicBezTo>
                    <a:cubicBezTo>
                      <a:pt x="350149" y="384334"/>
                      <a:pt x="335767" y="382810"/>
                      <a:pt x="320336" y="379952"/>
                    </a:cubicBezTo>
                    <a:cubicBezTo>
                      <a:pt x="327194" y="355949"/>
                      <a:pt x="331957" y="331184"/>
                      <a:pt x="334624" y="306419"/>
                    </a:cubicBezTo>
                    <a:cubicBezTo>
                      <a:pt x="354817" y="291751"/>
                      <a:pt x="373771" y="275177"/>
                      <a:pt x="391107" y="257270"/>
                    </a:cubicBezTo>
                    <a:cubicBezTo>
                      <a:pt x="426540" y="298228"/>
                      <a:pt x="439684" y="336423"/>
                      <a:pt x="426445" y="359378"/>
                    </a:cubicBezTo>
                    <a:close/>
                    <a:moveTo>
                      <a:pt x="245089" y="245078"/>
                    </a:moveTo>
                    <a:cubicBezTo>
                      <a:pt x="245089" y="250984"/>
                      <a:pt x="241945" y="256413"/>
                      <a:pt x="236802" y="259366"/>
                    </a:cubicBezTo>
                    <a:cubicBezTo>
                      <a:pt x="234897" y="260509"/>
                      <a:pt x="233563" y="262223"/>
                      <a:pt x="232992" y="264319"/>
                    </a:cubicBezTo>
                    <a:cubicBezTo>
                      <a:pt x="232420" y="266414"/>
                      <a:pt x="232706" y="268605"/>
                      <a:pt x="233849" y="270510"/>
                    </a:cubicBezTo>
                    <a:cubicBezTo>
                      <a:pt x="235278" y="272987"/>
                      <a:pt x="238040" y="274606"/>
                      <a:pt x="240898" y="274606"/>
                    </a:cubicBezTo>
                    <a:cubicBezTo>
                      <a:pt x="242326" y="274606"/>
                      <a:pt x="243755" y="274225"/>
                      <a:pt x="244993" y="273463"/>
                    </a:cubicBezTo>
                    <a:cubicBezTo>
                      <a:pt x="255090" y="267557"/>
                      <a:pt x="261281" y="256699"/>
                      <a:pt x="261376" y="245078"/>
                    </a:cubicBezTo>
                    <a:cubicBezTo>
                      <a:pt x="261376" y="240602"/>
                      <a:pt x="257757" y="236887"/>
                      <a:pt x="253185" y="236887"/>
                    </a:cubicBezTo>
                    <a:cubicBezTo>
                      <a:pt x="248708" y="236887"/>
                      <a:pt x="245089" y="240602"/>
                      <a:pt x="245089" y="245078"/>
                    </a:cubicBezTo>
                    <a:close/>
                    <a:moveTo>
                      <a:pt x="228515" y="187452"/>
                    </a:moveTo>
                    <a:cubicBezTo>
                      <a:pt x="196797" y="187452"/>
                      <a:pt x="170984" y="213265"/>
                      <a:pt x="170984" y="244983"/>
                    </a:cubicBezTo>
                    <a:cubicBezTo>
                      <a:pt x="170984" y="276701"/>
                      <a:pt x="196797" y="302514"/>
                      <a:pt x="228515" y="302514"/>
                    </a:cubicBezTo>
                    <a:cubicBezTo>
                      <a:pt x="260233" y="302514"/>
                      <a:pt x="286046" y="276701"/>
                      <a:pt x="286046" y="244983"/>
                    </a:cubicBezTo>
                    <a:cubicBezTo>
                      <a:pt x="286046" y="213360"/>
                      <a:pt x="260233" y="187547"/>
                      <a:pt x="228515" y="187452"/>
                    </a:cubicBezTo>
                    <a:close/>
                    <a:moveTo>
                      <a:pt x="228515" y="286322"/>
                    </a:moveTo>
                    <a:cubicBezTo>
                      <a:pt x="205750" y="286322"/>
                      <a:pt x="187272" y="267843"/>
                      <a:pt x="187272" y="245078"/>
                    </a:cubicBezTo>
                    <a:cubicBezTo>
                      <a:pt x="187272" y="222314"/>
                      <a:pt x="205750" y="203835"/>
                      <a:pt x="228515" y="203835"/>
                    </a:cubicBezTo>
                    <a:cubicBezTo>
                      <a:pt x="251280" y="203835"/>
                      <a:pt x="269758" y="222314"/>
                      <a:pt x="269758" y="245078"/>
                    </a:cubicBezTo>
                    <a:cubicBezTo>
                      <a:pt x="269758" y="267748"/>
                      <a:pt x="251185" y="286322"/>
                      <a:pt x="228515" y="286322"/>
                    </a:cubicBezTo>
                    <a:close/>
                  </a:path>
                </a:pathLst>
              </a:custGeom>
              <a:solidFill>
                <a:srgbClr val="18C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5" name="Заголовок 1">
              <a:extLst>
                <a:ext uri="{FF2B5EF4-FFF2-40B4-BE49-F238E27FC236}">
                  <a16:creationId xmlns:a16="http://schemas.microsoft.com/office/drawing/2014/main" xmlns="" id="{AE0BD0D9-C120-4998-A4C4-F3BB3278303D}"/>
                </a:ext>
              </a:extLst>
            </p:cNvPr>
            <p:cNvSpPr txBox="1">
              <a:spLocks/>
            </p:cNvSpPr>
            <p:nvPr/>
          </p:nvSpPr>
          <p:spPr>
            <a:xfrm>
              <a:off x="4994912" y="3110162"/>
              <a:ext cx="1584002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Научный</a:t>
              </a:r>
            </a:p>
          </p:txBody>
        </p:sp>
      </p:grp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12B72231-3E27-47BD-B0ED-1530FE6E4493}"/>
              </a:ext>
            </a:extLst>
          </p:cNvPr>
          <p:cNvGrpSpPr/>
          <p:nvPr/>
        </p:nvGrpSpPr>
        <p:grpSpPr>
          <a:xfrm>
            <a:off x="4174477" y="3211088"/>
            <a:ext cx="2176182" cy="468000"/>
            <a:chOff x="4402732" y="4286915"/>
            <a:chExt cx="2176182" cy="468000"/>
          </a:xfrm>
        </p:grpSpPr>
        <p:grpSp>
          <p:nvGrpSpPr>
            <p:cNvPr id="160" name="Рисунок 26">
              <a:extLst>
                <a:ext uri="{FF2B5EF4-FFF2-40B4-BE49-F238E27FC236}">
                  <a16:creationId xmlns:a16="http://schemas.microsoft.com/office/drawing/2014/main" xmlns="" id="{8DF868F1-81F3-4732-95EE-B2A701047CB2}"/>
                </a:ext>
              </a:extLst>
            </p:cNvPr>
            <p:cNvGrpSpPr/>
            <p:nvPr/>
          </p:nvGrpSpPr>
          <p:grpSpPr>
            <a:xfrm>
              <a:off x="4402732" y="4286915"/>
              <a:ext cx="468000" cy="468000"/>
              <a:chOff x="4112047" y="3290500"/>
              <a:chExt cx="542925" cy="542925"/>
            </a:xfrm>
          </p:grpSpPr>
          <p:sp>
            <p:nvSpPr>
              <p:cNvPr id="162" name="Полилиния: фигура 161">
                <a:extLst>
                  <a:ext uri="{FF2B5EF4-FFF2-40B4-BE49-F238E27FC236}">
                    <a16:creationId xmlns:a16="http://schemas.microsoft.com/office/drawing/2014/main" xmlns="" id="{B8CE39F7-3516-4CF6-945E-9C69655BB1FE}"/>
                  </a:ext>
                </a:extLst>
              </p:cNvPr>
              <p:cNvSpPr/>
              <p:nvPr/>
            </p:nvSpPr>
            <p:spPr>
              <a:xfrm>
                <a:off x="4112047" y="3290500"/>
                <a:ext cx="544258" cy="544258"/>
              </a:xfrm>
              <a:custGeom>
                <a:avLst/>
                <a:gdLst>
                  <a:gd name="connsiteX0" fmla="*/ 0 w 544258"/>
                  <a:gd name="connsiteY0" fmla="*/ 0 h 544258"/>
                  <a:gd name="connsiteX1" fmla="*/ 544259 w 544258"/>
                  <a:gd name="connsiteY1" fmla="*/ 0 h 544258"/>
                  <a:gd name="connsiteX2" fmla="*/ 544259 w 544258"/>
                  <a:gd name="connsiteY2" fmla="*/ 544259 h 544258"/>
                  <a:gd name="connsiteX3" fmla="*/ 0 w 544258"/>
                  <a:gd name="connsiteY3" fmla="*/ 544259 h 54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58" h="544258">
                    <a:moveTo>
                      <a:pt x="0" y="0"/>
                    </a:moveTo>
                    <a:lnTo>
                      <a:pt x="544259" y="0"/>
                    </a:lnTo>
                    <a:lnTo>
                      <a:pt x="544259" y="544259"/>
                    </a:lnTo>
                    <a:lnTo>
                      <a:pt x="0" y="54425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Полилиния: фигура 162">
                <a:extLst>
                  <a:ext uri="{FF2B5EF4-FFF2-40B4-BE49-F238E27FC236}">
                    <a16:creationId xmlns:a16="http://schemas.microsoft.com/office/drawing/2014/main" xmlns="" id="{D823E9DD-316E-45C6-A7B1-A060CFCA6A61}"/>
                  </a:ext>
                </a:extLst>
              </p:cNvPr>
              <p:cNvSpPr/>
              <p:nvPr/>
            </p:nvSpPr>
            <p:spPr>
              <a:xfrm>
                <a:off x="4139288" y="3317741"/>
                <a:ext cx="489775" cy="489680"/>
              </a:xfrm>
              <a:custGeom>
                <a:avLst/>
                <a:gdLst>
                  <a:gd name="connsiteX0" fmla="*/ 64294 w 489775"/>
                  <a:gd name="connsiteY0" fmla="*/ 270605 h 489680"/>
                  <a:gd name="connsiteX1" fmla="*/ 57722 w 489775"/>
                  <a:gd name="connsiteY1" fmla="*/ 271558 h 489680"/>
                  <a:gd name="connsiteX2" fmla="*/ 54674 w 489775"/>
                  <a:gd name="connsiteY2" fmla="*/ 277368 h 489680"/>
                  <a:gd name="connsiteX3" fmla="*/ 54674 w 489775"/>
                  <a:gd name="connsiteY3" fmla="*/ 318421 h 489680"/>
                  <a:gd name="connsiteX4" fmla="*/ 61817 w 489775"/>
                  <a:gd name="connsiteY4" fmla="*/ 325565 h 489680"/>
                  <a:gd name="connsiteX5" fmla="*/ 68961 w 489775"/>
                  <a:gd name="connsiteY5" fmla="*/ 318421 h 489680"/>
                  <a:gd name="connsiteX6" fmla="*/ 68961 w 489775"/>
                  <a:gd name="connsiteY6" fmla="*/ 287465 h 489680"/>
                  <a:gd name="connsiteX7" fmla="*/ 105918 w 489775"/>
                  <a:gd name="connsiteY7" fmla="*/ 300514 h 489680"/>
                  <a:gd name="connsiteX8" fmla="*/ 105918 w 489775"/>
                  <a:gd name="connsiteY8" fmla="*/ 373475 h 489680"/>
                  <a:gd name="connsiteX9" fmla="*/ 68961 w 489775"/>
                  <a:gd name="connsiteY9" fmla="*/ 373475 h 489680"/>
                  <a:gd name="connsiteX10" fmla="*/ 68961 w 489775"/>
                  <a:gd name="connsiteY10" fmla="*/ 347091 h 489680"/>
                  <a:gd name="connsiteX11" fmla="*/ 61817 w 489775"/>
                  <a:gd name="connsiteY11" fmla="*/ 339947 h 489680"/>
                  <a:gd name="connsiteX12" fmla="*/ 54674 w 489775"/>
                  <a:gd name="connsiteY12" fmla="*/ 347091 h 489680"/>
                  <a:gd name="connsiteX13" fmla="*/ 54674 w 489775"/>
                  <a:gd name="connsiteY13" fmla="*/ 380619 h 489680"/>
                  <a:gd name="connsiteX14" fmla="*/ 61817 w 489775"/>
                  <a:gd name="connsiteY14" fmla="*/ 387763 h 489680"/>
                  <a:gd name="connsiteX15" fmla="*/ 213074 w 489775"/>
                  <a:gd name="connsiteY15" fmla="*/ 387763 h 489680"/>
                  <a:gd name="connsiteX16" fmla="*/ 220218 w 489775"/>
                  <a:gd name="connsiteY16" fmla="*/ 380619 h 489680"/>
                  <a:gd name="connsiteX17" fmla="*/ 220218 w 489775"/>
                  <a:gd name="connsiteY17" fmla="*/ 330708 h 489680"/>
                  <a:gd name="connsiteX18" fmla="*/ 215456 w 489775"/>
                  <a:gd name="connsiteY18" fmla="*/ 323945 h 489680"/>
                  <a:gd name="connsiteX19" fmla="*/ 64294 w 489775"/>
                  <a:gd name="connsiteY19" fmla="*/ 270605 h 489680"/>
                  <a:gd name="connsiteX20" fmla="*/ 154686 w 489775"/>
                  <a:gd name="connsiteY20" fmla="*/ 373475 h 489680"/>
                  <a:gd name="connsiteX21" fmla="*/ 120301 w 489775"/>
                  <a:gd name="connsiteY21" fmla="*/ 373475 h 489680"/>
                  <a:gd name="connsiteX22" fmla="*/ 120301 w 489775"/>
                  <a:gd name="connsiteY22" fmla="*/ 305657 h 489680"/>
                  <a:gd name="connsiteX23" fmla="*/ 154686 w 489775"/>
                  <a:gd name="connsiteY23" fmla="*/ 317754 h 489680"/>
                  <a:gd name="connsiteX24" fmla="*/ 154686 w 489775"/>
                  <a:gd name="connsiteY24" fmla="*/ 373475 h 489680"/>
                  <a:gd name="connsiteX25" fmla="*/ 205931 w 489775"/>
                  <a:gd name="connsiteY25" fmla="*/ 373475 h 489680"/>
                  <a:gd name="connsiteX26" fmla="*/ 168974 w 489775"/>
                  <a:gd name="connsiteY26" fmla="*/ 373475 h 489680"/>
                  <a:gd name="connsiteX27" fmla="*/ 168974 w 489775"/>
                  <a:gd name="connsiteY27" fmla="*/ 322802 h 489680"/>
                  <a:gd name="connsiteX28" fmla="*/ 205931 w 489775"/>
                  <a:gd name="connsiteY28" fmla="*/ 335852 h 489680"/>
                  <a:gd name="connsiteX29" fmla="*/ 205931 w 489775"/>
                  <a:gd name="connsiteY29" fmla="*/ 373475 h 489680"/>
                  <a:gd name="connsiteX30" fmla="*/ 373952 w 489775"/>
                  <a:gd name="connsiteY30" fmla="*/ 56864 h 489680"/>
                  <a:gd name="connsiteX31" fmla="*/ 398812 w 489775"/>
                  <a:gd name="connsiteY31" fmla="*/ 56864 h 489680"/>
                  <a:gd name="connsiteX32" fmla="*/ 417767 w 489775"/>
                  <a:gd name="connsiteY32" fmla="*/ 75819 h 489680"/>
                  <a:gd name="connsiteX33" fmla="*/ 417767 w 489775"/>
                  <a:gd name="connsiteY33" fmla="*/ 85916 h 489680"/>
                  <a:gd name="connsiteX34" fmla="*/ 398812 w 489775"/>
                  <a:gd name="connsiteY34" fmla="*/ 104870 h 489680"/>
                  <a:gd name="connsiteX35" fmla="*/ 373571 w 489775"/>
                  <a:gd name="connsiteY35" fmla="*/ 130112 h 489680"/>
                  <a:gd name="connsiteX36" fmla="*/ 373571 w 489775"/>
                  <a:gd name="connsiteY36" fmla="*/ 140589 h 489680"/>
                  <a:gd name="connsiteX37" fmla="*/ 380714 w 489775"/>
                  <a:gd name="connsiteY37" fmla="*/ 147733 h 489680"/>
                  <a:gd name="connsiteX38" fmla="*/ 387858 w 489775"/>
                  <a:gd name="connsiteY38" fmla="*/ 140589 h 489680"/>
                  <a:gd name="connsiteX39" fmla="*/ 387858 w 489775"/>
                  <a:gd name="connsiteY39" fmla="*/ 130112 h 489680"/>
                  <a:gd name="connsiteX40" fmla="*/ 398812 w 489775"/>
                  <a:gd name="connsiteY40" fmla="*/ 119158 h 489680"/>
                  <a:gd name="connsiteX41" fmla="*/ 432149 w 489775"/>
                  <a:gd name="connsiteY41" fmla="*/ 85820 h 489680"/>
                  <a:gd name="connsiteX42" fmla="*/ 432149 w 489775"/>
                  <a:gd name="connsiteY42" fmla="*/ 75724 h 489680"/>
                  <a:gd name="connsiteX43" fmla="*/ 398812 w 489775"/>
                  <a:gd name="connsiteY43" fmla="*/ 42386 h 489680"/>
                  <a:gd name="connsiteX44" fmla="*/ 373952 w 489775"/>
                  <a:gd name="connsiteY44" fmla="*/ 42386 h 489680"/>
                  <a:gd name="connsiteX45" fmla="*/ 362712 w 489775"/>
                  <a:gd name="connsiteY45" fmla="*/ 31147 h 489680"/>
                  <a:gd name="connsiteX46" fmla="*/ 362712 w 489775"/>
                  <a:gd name="connsiteY46" fmla="*/ 7144 h 489680"/>
                  <a:gd name="connsiteX47" fmla="*/ 355568 w 489775"/>
                  <a:gd name="connsiteY47" fmla="*/ 0 h 489680"/>
                  <a:gd name="connsiteX48" fmla="*/ 348425 w 489775"/>
                  <a:gd name="connsiteY48" fmla="*/ 7144 h 489680"/>
                  <a:gd name="connsiteX49" fmla="*/ 348425 w 489775"/>
                  <a:gd name="connsiteY49" fmla="*/ 31242 h 489680"/>
                  <a:gd name="connsiteX50" fmla="*/ 373952 w 489775"/>
                  <a:gd name="connsiteY50" fmla="*/ 56864 h 489680"/>
                  <a:gd name="connsiteX51" fmla="*/ 337185 w 489775"/>
                  <a:gd name="connsiteY51" fmla="*/ 113157 h 489680"/>
                  <a:gd name="connsiteX52" fmla="*/ 346043 w 489775"/>
                  <a:gd name="connsiteY52" fmla="*/ 122015 h 489680"/>
                  <a:gd name="connsiteX53" fmla="*/ 346043 w 489775"/>
                  <a:gd name="connsiteY53" fmla="*/ 133731 h 489680"/>
                  <a:gd name="connsiteX54" fmla="*/ 353187 w 489775"/>
                  <a:gd name="connsiteY54" fmla="*/ 140875 h 489680"/>
                  <a:gd name="connsiteX55" fmla="*/ 360331 w 489775"/>
                  <a:gd name="connsiteY55" fmla="*/ 133731 h 489680"/>
                  <a:gd name="connsiteX56" fmla="*/ 360331 w 489775"/>
                  <a:gd name="connsiteY56" fmla="*/ 122015 h 489680"/>
                  <a:gd name="connsiteX57" fmla="*/ 337090 w 489775"/>
                  <a:gd name="connsiteY57" fmla="*/ 98774 h 489680"/>
                  <a:gd name="connsiteX58" fmla="*/ 328232 w 489775"/>
                  <a:gd name="connsiteY58" fmla="*/ 89916 h 489680"/>
                  <a:gd name="connsiteX59" fmla="*/ 328232 w 489775"/>
                  <a:gd name="connsiteY59" fmla="*/ 74390 h 489680"/>
                  <a:gd name="connsiteX60" fmla="*/ 321088 w 489775"/>
                  <a:gd name="connsiteY60" fmla="*/ 67247 h 489680"/>
                  <a:gd name="connsiteX61" fmla="*/ 313944 w 489775"/>
                  <a:gd name="connsiteY61" fmla="*/ 74390 h 489680"/>
                  <a:gd name="connsiteX62" fmla="*/ 313944 w 489775"/>
                  <a:gd name="connsiteY62" fmla="*/ 89916 h 489680"/>
                  <a:gd name="connsiteX63" fmla="*/ 337185 w 489775"/>
                  <a:gd name="connsiteY63" fmla="*/ 113157 h 489680"/>
                  <a:gd name="connsiteX64" fmla="*/ 390239 w 489775"/>
                  <a:gd name="connsiteY64" fmla="*/ 28004 h 489680"/>
                  <a:gd name="connsiteX65" fmla="*/ 397383 w 489775"/>
                  <a:gd name="connsiteY65" fmla="*/ 20860 h 489680"/>
                  <a:gd name="connsiteX66" fmla="*/ 397383 w 489775"/>
                  <a:gd name="connsiteY66" fmla="*/ 7239 h 489680"/>
                  <a:gd name="connsiteX67" fmla="*/ 390239 w 489775"/>
                  <a:gd name="connsiteY67" fmla="*/ 95 h 489680"/>
                  <a:gd name="connsiteX68" fmla="*/ 383096 w 489775"/>
                  <a:gd name="connsiteY68" fmla="*/ 7239 h 489680"/>
                  <a:gd name="connsiteX69" fmla="*/ 383096 w 489775"/>
                  <a:gd name="connsiteY69" fmla="*/ 20860 h 489680"/>
                  <a:gd name="connsiteX70" fmla="*/ 390239 w 489775"/>
                  <a:gd name="connsiteY70" fmla="*/ 28004 h 489680"/>
                  <a:gd name="connsiteX71" fmla="*/ 381191 w 489775"/>
                  <a:gd name="connsiteY71" fmla="*/ 432626 h 489680"/>
                  <a:gd name="connsiteX72" fmla="*/ 374047 w 489775"/>
                  <a:gd name="connsiteY72" fmla="*/ 439769 h 489680"/>
                  <a:gd name="connsiteX73" fmla="*/ 374047 w 489775"/>
                  <a:gd name="connsiteY73" fmla="*/ 446532 h 489680"/>
                  <a:gd name="connsiteX74" fmla="*/ 381191 w 489775"/>
                  <a:gd name="connsiteY74" fmla="*/ 453676 h 489680"/>
                  <a:gd name="connsiteX75" fmla="*/ 388334 w 489775"/>
                  <a:gd name="connsiteY75" fmla="*/ 446532 h 489680"/>
                  <a:gd name="connsiteX76" fmla="*/ 388334 w 489775"/>
                  <a:gd name="connsiteY76" fmla="*/ 439769 h 489680"/>
                  <a:gd name="connsiteX77" fmla="*/ 381191 w 489775"/>
                  <a:gd name="connsiteY77" fmla="*/ 432626 h 489680"/>
                  <a:gd name="connsiteX78" fmla="*/ 332804 w 489775"/>
                  <a:gd name="connsiteY78" fmla="*/ 279273 h 489680"/>
                  <a:gd name="connsiteX79" fmla="*/ 333185 w 489775"/>
                  <a:gd name="connsiteY79" fmla="*/ 275368 h 489680"/>
                  <a:gd name="connsiteX80" fmla="*/ 332804 w 489775"/>
                  <a:gd name="connsiteY80" fmla="*/ 279273 h 489680"/>
                  <a:gd name="connsiteX81" fmla="*/ 333185 w 489775"/>
                  <a:gd name="connsiteY81" fmla="*/ 275368 h 489680"/>
                  <a:gd name="connsiteX82" fmla="*/ 333280 w 489775"/>
                  <a:gd name="connsiteY82" fmla="*/ 274701 h 489680"/>
                  <a:gd name="connsiteX83" fmla="*/ 333185 w 489775"/>
                  <a:gd name="connsiteY83" fmla="*/ 275368 h 489680"/>
                  <a:gd name="connsiteX84" fmla="*/ 482632 w 489775"/>
                  <a:gd name="connsiteY84" fmla="*/ 475393 h 489680"/>
                  <a:gd name="connsiteX85" fmla="*/ 473297 w 489775"/>
                  <a:gd name="connsiteY85" fmla="*/ 475393 h 489680"/>
                  <a:gd name="connsiteX86" fmla="*/ 473297 w 489775"/>
                  <a:gd name="connsiteY86" fmla="*/ 426244 h 489680"/>
                  <a:gd name="connsiteX87" fmla="*/ 452342 w 489775"/>
                  <a:gd name="connsiteY87" fmla="*/ 405289 h 489680"/>
                  <a:gd name="connsiteX88" fmla="*/ 423767 w 489775"/>
                  <a:gd name="connsiteY88" fmla="*/ 405289 h 489680"/>
                  <a:gd name="connsiteX89" fmla="*/ 403670 w 489775"/>
                  <a:gd name="connsiteY89" fmla="*/ 168021 h 489680"/>
                  <a:gd name="connsiteX90" fmla="*/ 392049 w 489775"/>
                  <a:gd name="connsiteY90" fmla="*/ 157353 h 489680"/>
                  <a:gd name="connsiteX91" fmla="*/ 353949 w 489775"/>
                  <a:gd name="connsiteY91" fmla="*/ 157353 h 489680"/>
                  <a:gd name="connsiteX92" fmla="*/ 342329 w 489775"/>
                  <a:gd name="connsiteY92" fmla="*/ 168021 h 489680"/>
                  <a:gd name="connsiteX93" fmla="*/ 331756 w 489775"/>
                  <a:gd name="connsiteY93" fmla="*/ 292418 h 489680"/>
                  <a:gd name="connsiteX94" fmla="*/ 332899 w 489775"/>
                  <a:gd name="connsiteY94" fmla="*/ 279273 h 489680"/>
                  <a:gd name="connsiteX95" fmla="*/ 328136 w 489775"/>
                  <a:gd name="connsiteY95" fmla="*/ 334899 h 489680"/>
                  <a:gd name="connsiteX96" fmla="*/ 258604 w 489775"/>
                  <a:gd name="connsiteY96" fmla="*/ 334899 h 489680"/>
                  <a:gd name="connsiteX97" fmla="*/ 258604 w 489775"/>
                  <a:gd name="connsiteY97" fmla="*/ 310134 h 489680"/>
                  <a:gd name="connsiteX98" fmla="*/ 254032 w 489775"/>
                  <a:gd name="connsiteY98" fmla="*/ 303467 h 489680"/>
                  <a:gd name="connsiteX99" fmla="*/ 240506 w 489775"/>
                  <a:gd name="connsiteY99" fmla="*/ 298228 h 489680"/>
                  <a:gd name="connsiteX100" fmla="*/ 231267 w 489775"/>
                  <a:gd name="connsiteY100" fmla="*/ 302324 h 489680"/>
                  <a:gd name="connsiteX101" fmla="*/ 235363 w 489775"/>
                  <a:gd name="connsiteY101" fmla="*/ 311563 h 489680"/>
                  <a:gd name="connsiteX102" fmla="*/ 244316 w 489775"/>
                  <a:gd name="connsiteY102" fmla="*/ 314992 h 489680"/>
                  <a:gd name="connsiteX103" fmla="*/ 244316 w 489775"/>
                  <a:gd name="connsiteY103" fmla="*/ 475393 h 489680"/>
                  <a:gd name="connsiteX104" fmla="*/ 192500 w 489775"/>
                  <a:gd name="connsiteY104" fmla="*/ 475393 h 489680"/>
                  <a:gd name="connsiteX105" fmla="*/ 192500 w 489775"/>
                  <a:gd name="connsiteY105" fmla="*/ 434054 h 489680"/>
                  <a:gd name="connsiteX106" fmla="*/ 185357 w 489775"/>
                  <a:gd name="connsiteY106" fmla="*/ 426911 h 489680"/>
                  <a:gd name="connsiteX107" fmla="*/ 89726 w 489775"/>
                  <a:gd name="connsiteY107" fmla="*/ 426911 h 489680"/>
                  <a:gd name="connsiteX108" fmla="*/ 82582 w 489775"/>
                  <a:gd name="connsiteY108" fmla="*/ 434054 h 489680"/>
                  <a:gd name="connsiteX109" fmla="*/ 82582 w 489775"/>
                  <a:gd name="connsiteY109" fmla="*/ 475393 h 489680"/>
                  <a:gd name="connsiteX110" fmla="*/ 30766 w 489775"/>
                  <a:gd name="connsiteY110" fmla="*/ 475393 h 489680"/>
                  <a:gd name="connsiteX111" fmla="*/ 30766 w 489775"/>
                  <a:gd name="connsiteY111" fmla="*/ 232315 h 489680"/>
                  <a:gd name="connsiteX112" fmla="*/ 206597 w 489775"/>
                  <a:gd name="connsiteY112" fmla="*/ 300419 h 489680"/>
                  <a:gd name="connsiteX113" fmla="*/ 215837 w 489775"/>
                  <a:gd name="connsiteY113" fmla="*/ 296323 h 489680"/>
                  <a:gd name="connsiteX114" fmla="*/ 211741 w 489775"/>
                  <a:gd name="connsiteY114" fmla="*/ 287084 h 489680"/>
                  <a:gd name="connsiteX115" fmla="*/ 77153 w 489775"/>
                  <a:gd name="connsiteY115" fmla="*/ 234982 h 489680"/>
                  <a:gd name="connsiteX116" fmla="*/ 77153 w 489775"/>
                  <a:gd name="connsiteY116" fmla="*/ 183547 h 489680"/>
                  <a:gd name="connsiteX117" fmla="*/ 70009 w 489775"/>
                  <a:gd name="connsiteY117" fmla="*/ 176403 h 489680"/>
                  <a:gd name="connsiteX118" fmla="*/ 62865 w 489775"/>
                  <a:gd name="connsiteY118" fmla="*/ 183547 h 489680"/>
                  <a:gd name="connsiteX119" fmla="*/ 62865 w 489775"/>
                  <a:gd name="connsiteY119" fmla="*/ 229362 h 489680"/>
                  <a:gd name="connsiteX120" fmla="*/ 26194 w 489775"/>
                  <a:gd name="connsiteY120" fmla="*/ 215170 h 489680"/>
                  <a:gd name="connsiteX121" fmla="*/ 19526 w 489775"/>
                  <a:gd name="connsiteY121" fmla="*/ 215932 h 489680"/>
                  <a:gd name="connsiteX122" fmla="*/ 16383 w 489775"/>
                  <a:gd name="connsiteY122" fmla="*/ 221837 h 489680"/>
                  <a:gd name="connsiteX123" fmla="*/ 16383 w 489775"/>
                  <a:gd name="connsiteY123" fmla="*/ 475393 h 489680"/>
                  <a:gd name="connsiteX124" fmla="*/ 7144 w 489775"/>
                  <a:gd name="connsiteY124" fmla="*/ 475393 h 489680"/>
                  <a:gd name="connsiteX125" fmla="*/ 0 w 489775"/>
                  <a:gd name="connsiteY125" fmla="*/ 482537 h 489680"/>
                  <a:gd name="connsiteX126" fmla="*/ 7144 w 489775"/>
                  <a:gd name="connsiteY126" fmla="*/ 489680 h 489680"/>
                  <a:gd name="connsiteX127" fmla="*/ 482632 w 489775"/>
                  <a:gd name="connsiteY127" fmla="*/ 489680 h 489680"/>
                  <a:gd name="connsiteX128" fmla="*/ 489776 w 489775"/>
                  <a:gd name="connsiteY128" fmla="*/ 482537 h 489680"/>
                  <a:gd name="connsiteX129" fmla="*/ 482632 w 489775"/>
                  <a:gd name="connsiteY129" fmla="*/ 475393 h 489680"/>
                  <a:gd name="connsiteX130" fmla="*/ 178118 w 489775"/>
                  <a:gd name="connsiteY130" fmla="*/ 475393 h 489680"/>
                  <a:gd name="connsiteX131" fmla="*/ 96965 w 489775"/>
                  <a:gd name="connsiteY131" fmla="*/ 475393 h 489680"/>
                  <a:gd name="connsiteX132" fmla="*/ 96965 w 489775"/>
                  <a:gd name="connsiteY132" fmla="*/ 441293 h 489680"/>
                  <a:gd name="connsiteX133" fmla="*/ 178118 w 489775"/>
                  <a:gd name="connsiteY133" fmla="*/ 441293 h 489680"/>
                  <a:gd name="connsiteX134" fmla="*/ 178118 w 489775"/>
                  <a:gd name="connsiteY134" fmla="*/ 475393 h 489680"/>
                  <a:gd name="connsiteX135" fmla="*/ 356330 w 489775"/>
                  <a:gd name="connsiteY135" fmla="*/ 171736 h 489680"/>
                  <a:gd name="connsiteX136" fmla="*/ 389573 w 489775"/>
                  <a:gd name="connsiteY136" fmla="*/ 171736 h 489680"/>
                  <a:gd name="connsiteX137" fmla="*/ 393573 w 489775"/>
                  <a:gd name="connsiteY137" fmla="*/ 219361 h 489680"/>
                  <a:gd name="connsiteX138" fmla="*/ 352235 w 489775"/>
                  <a:gd name="connsiteY138" fmla="*/ 219361 h 489680"/>
                  <a:gd name="connsiteX139" fmla="*/ 356330 w 489775"/>
                  <a:gd name="connsiteY139" fmla="*/ 171736 h 489680"/>
                  <a:gd name="connsiteX140" fmla="*/ 351092 w 489775"/>
                  <a:gd name="connsiteY140" fmla="*/ 233744 h 489680"/>
                  <a:gd name="connsiteX141" fmla="*/ 394907 w 489775"/>
                  <a:gd name="connsiteY141" fmla="*/ 233744 h 489680"/>
                  <a:gd name="connsiteX142" fmla="*/ 398907 w 489775"/>
                  <a:gd name="connsiteY142" fmla="*/ 281369 h 489680"/>
                  <a:gd name="connsiteX143" fmla="*/ 347091 w 489775"/>
                  <a:gd name="connsiteY143" fmla="*/ 281369 h 489680"/>
                  <a:gd name="connsiteX144" fmla="*/ 351092 w 489775"/>
                  <a:gd name="connsiteY144" fmla="*/ 233744 h 489680"/>
                  <a:gd name="connsiteX145" fmla="*/ 340614 w 489775"/>
                  <a:gd name="connsiteY145" fmla="*/ 357664 h 489680"/>
                  <a:gd name="connsiteX146" fmla="*/ 358712 w 489775"/>
                  <a:gd name="connsiteY146" fmla="*/ 357664 h 489680"/>
                  <a:gd name="connsiteX147" fmla="*/ 365855 w 489775"/>
                  <a:gd name="connsiteY147" fmla="*/ 350520 h 489680"/>
                  <a:gd name="connsiteX148" fmla="*/ 358712 w 489775"/>
                  <a:gd name="connsiteY148" fmla="*/ 343376 h 489680"/>
                  <a:gd name="connsiteX149" fmla="*/ 341852 w 489775"/>
                  <a:gd name="connsiteY149" fmla="*/ 343376 h 489680"/>
                  <a:gd name="connsiteX150" fmla="*/ 345853 w 489775"/>
                  <a:gd name="connsiteY150" fmla="*/ 295751 h 489680"/>
                  <a:gd name="connsiteX151" fmla="*/ 400145 w 489775"/>
                  <a:gd name="connsiteY151" fmla="*/ 295751 h 489680"/>
                  <a:gd name="connsiteX152" fmla="*/ 404146 w 489775"/>
                  <a:gd name="connsiteY152" fmla="*/ 343376 h 489680"/>
                  <a:gd name="connsiteX153" fmla="*/ 387287 w 489775"/>
                  <a:gd name="connsiteY153" fmla="*/ 343376 h 489680"/>
                  <a:gd name="connsiteX154" fmla="*/ 380143 w 489775"/>
                  <a:gd name="connsiteY154" fmla="*/ 350520 h 489680"/>
                  <a:gd name="connsiteX155" fmla="*/ 387287 w 489775"/>
                  <a:gd name="connsiteY155" fmla="*/ 357664 h 489680"/>
                  <a:gd name="connsiteX156" fmla="*/ 405384 w 489775"/>
                  <a:gd name="connsiteY156" fmla="*/ 357664 h 489680"/>
                  <a:gd name="connsiteX157" fmla="*/ 409385 w 489775"/>
                  <a:gd name="connsiteY157" fmla="*/ 405289 h 489680"/>
                  <a:gd name="connsiteX158" fmla="*/ 336518 w 489775"/>
                  <a:gd name="connsiteY158" fmla="*/ 405289 h 489680"/>
                  <a:gd name="connsiteX159" fmla="*/ 340614 w 489775"/>
                  <a:gd name="connsiteY159" fmla="*/ 357664 h 489680"/>
                  <a:gd name="connsiteX160" fmla="*/ 258604 w 489775"/>
                  <a:gd name="connsiteY160" fmla="*/ 349187 h 489680"/>
                  <a:gd name="connsiteX161" fmla="*/ 326898 w 489775"/>
                  <a:gd name="connsiteY161" fmla="*/ 349187 h 489680"/>
                  <a:gd name="connsiteX162" fmla="*/ 325374 w 489775"/>
                  <a:gd name="connsiteY162" fmla="*/ 367094 h 489680"/>
                  <a:gd name="connsiteX163" fmla="*/ 258604 w 489775"/>
                  <a:gd name="connsiteY163" fmla="*/ 367094 h 489680"/>
                  <a:gd name="connsiteX164" fmla="*/ 258604 w 489775"/>
                  <a:gd name="connsiteY164" fmla="*/ 349187 h 489680"/>
                  <a:gd name="connsiteX165" fmla="*/ 258604 w 489775"/>
                  <a:gd name="connsiteY165" fmla="*/ 381476 h 489680"/>
                  <a:gd name="connsiteX166" fmla="*/ 324231 w 489775"/>
                  <a:gd name="connsiteY166" fmla="*/ 381476 h 489680"/>
                  <a:gd name="connsiteX167" fmla="*/ 322231 w 489775"/>
                  <a:gd name="connsiteY167" fmla="*/ 405384 h 489680"/>
                  <a:gd name="connsiteX168" fmla="*/ 258699 w 489775"/>
                  <a:gd name="connsiteY168" fmla="*/ 405384 h 489680"/>
                  <a:gd name="connsiteX169" fmla="*/ 258699 w 489775"/>
                  <a:gd name="connsiteY169" fmla="*/ 381476 h 489680"/>
                  <a:gd name="connsiteX170" fmla="*/ 458915 w 489775"/>
                  <a:gd name="connsiteY170" fmla="*/ 475393 h 489680"/>
                  <a:gd name="connsiteX171" fmla="*/ 258604 w 489775"/>
                  <a:gd name="connsiteY171" fmla="*/ 475393 h 489680"/>
                  <a:gd name="connsiteX172" fmla="*/ 258604 w 489775"/>
                  <a:gd name="connsiteY172" fmla="*/ 419671 h 489680"/>
                  <a:gd name="connsiteX173" fmla="*/ 452342 w 489775"/>
                  <a:gd name="connsiteY173" fmla="*/ 419671 h 489680"/>
                  <a:gd name="connsiteX174" fmla="*/ 458915 w 489775"/>
                  <a:gd name="connsiteY174" fmla="*/ 426244 h 489680"/>
                  <a:gd name="connsiteX175" fmla="*/ 458915 w 489775"/>
                  <a:gd name="connsiteY175" fmla="*/ 475393 h 489680"/>
                  <a:gd name="connsiteX176" fmla="*/ 425958 w 489775"/>
                  <a:gd name="connsiteY176" fmla="*/ 432626 h 489680"/>
                  <a:gd name="connsiteX177" fmla="*/ 418814 w 489775"/>
                  <a:gd name="connsiteY177" fmla="*/ 439769 h 489680"/>
                  <a:gd name="connsiteX178" fmla="*/ 418814 w 489775"/>
                  <a:gd name="connsiteY178" fmla="*/ 446532 h 489680"/>
                  <a:gd name="connsiteX179" fmla="*/ 425958 w 489775"/>
                  <a:gd name="connsiteY179" fmla="*/ 453676 h 489680"/>
                  <a:gd name="connsiteX180" fmla="*/ 433102 w 489775"/>
                  <a:gd name="connsiteY180" fmla="*/ 446532 h 489680"/>
                  <a:gd name="connsiteX181" fmla="*/ 433102 w 489775"/>
                  <a:gd name="connsiteY181" fmla="*/ 439769 h 489680"/>
                  <a:gd name="connsiteX182" fmla="*/ 425958 w 489775"/>
                  <a:gd name="connsiteY182" fmla="*/ 432626 h 489680"/>
                  <a:gd name="connsiteX183" fmla="*/ 336328 w 489775"/>
                  <a:gd name="connsiteY183" fmla="*/ 432626 h 489680"/>
                  <a:gd name="connsiteX184" fmla="*/ 329184 w 489775"/>
                  <a:gd name="connsiteY184" fmla="*/ 439769 h 489680"/>
                  <a:gd name="connsiteX185" fmla="*/ 329184 w 489775"/>
                  <a:gd name="connsiteY185" fmla="*/ 446532 h 489680"/>
                  <a:gd name="connsiteX186" fmla="*/ 336328 w 489775"/>
                  <a:gd name="connsiteY186" fmla="*/ 453676 h 489680"/>
                  <a:gd name="connsiteX187" fmla="*/ 343471 w 489775"/>
                  <a:gd name="connsiteY187" fmla="*/ 446532 h 489680"/>
                  <a:gd name="connsiteX188" fmla="*/ 343471 w 489775"/>
                  <a:gd name="connsiteY188" fmla="*/ 439769 h 489680"/>
                  <a:gd name="connsiteX189" fmla="*/ 336328 w 489775"/>
                  <a:gd name="connsiteY189" fmla="*/ 432626 h 489680"/>
                  <a:gd name="connsiteX190" fmla="*/ 291560 w 489775"/>
                  <a:gd name="connsiteY190" fmla="*/ 432626 h 489680"/>
                  <a:gd name="connsiteX191" fmla="*/ 284417 w 489775"/>
                  <a:gd name="connsiteY191" fmla="*/ 439769 h 489680"/>
                  <a:gd name="connsiteX192" fmla="*/ 284417 w 489775"/>
                  <a:gd name="connsiteY192" fmla="*/ 446532 h 489680"/>
                  <a:gd name="connsiteX193" fmla="*/ 291560 w 489775"/>
                  <a:gd name="connsiteY193" fmla="*/ 453676 h 489680"/>
                  <a:gd name="connsiteX194" fmla="*/ 298704 w 489775"/>
                  <a:gd name="connsiteY194" fmla="*/ 446532 h 489680"/>
                  <a:gd name="connsiteX195" fmla="*/ 298704 w 489775"/>
                  <a:gd name="connsiteY195" fmla="*/ 439769 h 489680"/>
                  <a:gd name="connsiteX196" fmla="*/ 291560 w 489775"/>
                  <a:gd name="connsiteY196" fmla="*/ 432626 h 48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489775" h="489680">
                    <a:moveTo>
                      <a:pt x="64294" y="270605"/>
                    </a:moveTo>
                    <a:cubicBezTo>
                      <a:pt x="62103" y="269843"/>
                      <a:pt x="59627" y="270129"/>
                      <a:pt x="57722" y="271558"/>
                    </a:cubicBezTo>
                    <a:cubicBezTo>
                      <a:pt x="55817" y="272987"/>
                      <a:pt x="54674" y="274987"/>
                      <a:pt x="54674" y="277368"/>
                    </a:cubicBezTo>
                    <a:lnTo>
                      <a:pt x="54674" y="318421"/>
                    </a:lnTo>
                    <a:cubicBezTo>
                      <a:pt x="54674" y="322421"/>
                      <a:pt x="57912" y="325565"/>
                      <a:pt x="61817" y="325565"/>
                    </a:cubicBezTo>
                    <a:cubicBezTo>
                      <a:pt x="65723" y="325565"/>
                      <a:pt x="68961" y="322326"/>
                      <a:pt x="68961" y="318421"/>
                    </a:cubicBezTo>
                    <a:lnTo>
                      <a:pt x="68961" y="287465"/>
                    </a:lnTo>
                    <a:lnTo>
                      <a:pt x="105918" y="300514"/>
                    </a:lnTo>
                    <a:lnTo>
                      <a:pt x="105918" y="373475"/>
                    </a:lnTo>
                    <a:lnTo>
                      <a:pt x="68961" y="373475"/>
                    </a:lnTo>
                    <a:lnTo>
                      <a:pt x="68961" y="347091"/>
                    </a:lnTo>
                    <a:cubicBezTo>
                      <a:pt x="68961" y="343091"/>
                      <a:pt x="65723" y="339947"/>
                      <a:pt x="61817" y="339947"/>
                    </a:cubicBezTo>
                    <a:cubicBezTo>
                      <a:pt x="57817" y="339947"/>
                      <a:pt x="54674" y="343186"/>
                      <a:pt x="54674" y="347091"/>
                    </a:cubicBezTo>
                    <a:lnTo>
                      <a:pt x="54674" y="380619"/>
                    </a:lnTo>
                    <a:cubicBezTo>
                      <a:pt x="54674" y="384620"/>
                      <a:pt x="57912" y="387763"/>
                      <a:pt x="61817" y="387763"/>
                    </a:cubicBezTo>
                    <a:lnTo>
                      <a:pt x="213074" y="387763"/>
                    </a:lnTo>
                    <a:cubicBezTo>
                      <a:pt x="217075" y="387763"/>
                      <a:pt x="220218" y="384524"/>
                      <a:pt x="220218" y="380619"/>
                    </a:cubicBezTo>
                    <a:lnTo>
                      <a:pt x="220218" y="330708"/>
                    </a:lnTo>
                    <a:cubicBezTo>
                      <a:pt x="220218" y="327660"/>
                      <a:pt x="218313" y="324993"/>
                      <a:pt x="215456" y="323945"/>
                    </a:cubicBezTo>
                    <a:lnTo>
                      <a:pt x="64294" y="270605"/>
                    </a:lnTo>
                    <a:close/>
                    <a:moveTo>
                      <a:pt x="154686" y="373475"/>
                    </a:moveTo>
                    <a:lnTo>
                      <a:pt x="120301" y="373475"/>
                    </a:lnTo>
                    <a:lnTo>
                      <a:pt x="120301" y="305657"/>
                    </a:lnTo>
                    <a:lnTo>
                      <a:pt x="154686" y="317754"/>
                    </a:lnTo>
                    <a:lnTo>
                      <a:pt x="154686" y="373475"/>
                    </a:lnTo>
                    <a:close/>
                    <a:moveTo>
                      <a:pt x="205931" y="373475"/>
                    </a:moveTo>
                    <a:lnTo>
                      <a:pt x="168974" y="373475"/>
                    </a:lnTo>
                    <a:lnTo>
                      <a:pt x="168974" y="322802"/>
                    </a:lnTo>
                    <a:lnTo>
                      <a:pt x="205931" y="335852"/>
                    </a:lnTo>
                    <a:lnTo>
                      <a:pt x="205931" y="373475"/>
                    </a:lnTo>
                    <a:close/>
                    <a:moveTo>
                      <a:pt x="373952" y="56864"/>
                    </a:moveTo>
                    <a:lnTo>
                      <a:pt x="398812" y="56864"/>
                    </a:lnTo>
                    <a:cubicBezTo>
                      <a:pt x="409289" y="56864"/>
                      <a:pt x="417767" y="65342"/>
                      <a:pt x="417767" y="75819"/>
                    </a:cubicBezTo>
                    <a:lnTo>
                      <a:pt x="417767" y="85916"/>
                    </a:lnTo>
                    <a:cubicBezTo>
                      <a:pt x="417767" y="96393"/>
                      <a:pt x="409289" y="104870"/>
                      <a:pt x="398812" y="104870"/>
                    </a:cubicBezTo>
                    <a:cubicBezTo>
                      <a:pt x="384905" y="104870"/>
                      <a:pt x="373571" y="116205"/>
                      <a:pt x="373571" y="130112"/>
                    </a:cubicBezTo>
                    <a:lnTo>
                      <a:pt x="373571" y="140589"/>
                    </a:lnTo>
                    <a:cubicBezTo>
                      <a:pt x="373571" y="144590"/>
                      <a:pt x="376809" y="147733"/>
                      <a:pt x="380714" y="147733"/>
                    </a:cubicBezTo>
                    <a:cubicBezTo>
                      <a:pt x="384620" y="147733"/>
                      <a:pt x="387858" y="144494"/>
                      <a:pt x="387858" y="140589"/>
                    </a:cubicBezTo>
                    <a:lnTo>
                      <a:pt x="387858" y="130112"/>
                    </a:lnTo>
                    <a:cubicBezTo>
                      <a:pt x="387858" y="124111"/>
                      <a:pt x="392811" y="119158"/>
                      <a:pt x="398812" y="119158"/>
                    </a:cubicBezTo>
                    <a:cubicBezTo>
                      <a:pt x="417195" y="119158"/>
                      <a:pt x="432149" y="104204"/>
                      <a:pt x="432149" y="85820"/>
                    </a:cubicBezTo>
                    <a:lnTo>
                      <a:pt x="432149" y="75724"/>
                    </a:lnTo>
                    <a:cubicBezTo>
                      <a:pt x="432149" y="57341"/>
                      <a:pt x="417195" y="42386"/>
                      <a:pt x="398812" y="42386"/>
                    </a:cubicBezTo>
                    <a:lnTo>
                      <a:pt x="373952" y="42386"/>
                    </a:lnTo>
                    <a:cubicBezTo>
                      <a:pt x="367760" y="42386"/>
                      <a:pt x="362712" y="37338"/>
                      <a:pt x="362712" y="31147"/>
                    </a:cubicBezTo>
                    <a:lnTo>
                      <a:pt x="362712" y="7144"/>
                    </a:lnTo>
                    <a:cubicBezTo>
                      <a:pt x="362712" y="3143"/>
                      <a:pt x="359474" y="0"/>
                      <a:pt x="355568" y="0"/>
                    </a:cubicBezTo>
                    <a:cubicBezTo>
                      <a:pt x="351568" y="0"/>
                      <a:pt x="348425" y="3239"/>
                      <a:pt x="348425" y="7144"/>
                    </a:cubicBezTo>
                    <a:lnTo>
                      <a:pt x="348425" y="31242"/>
                    </a:lnTo>
                    <a:cubicBezTo>
                      <a:pt x="348329" y="45339"/>
                      <a:pt x="359855" y="56864"/>
                      <a:pt x="373952" y="56864"/>
                    </a:cubicBezTo>
                    <a:close/>
                    <a:moveTo>
                      <a:pt x="337185" y="113157"/>
                    </a:moveTo>
                    <a:cubicBezTo>
                      <a:pt x="342043" y="113157"/>
                      <a:pt x="346043" y="117158"/>
                      <a:pt x="346043" y="122015"/>
                    </a:cubicBezTo>
                    <a:lnTo>
                      <a:pt x="346043" y="133731"/>
                    </a:lnTo>
                    <a:cubicBezTo>
                      <a:pt x="346043" y="137732"/>
                      <a:pt x="349282" y="140875"/>
                      <a:pt x="353187" y="140875"/>
                    </a:cubicBezTo>
                    <a:cubicBezTo>
                      <a:pt x="357188" y="140875"/>
                      <a:pt x="360331" y="137636"/>
                      <a:pt x="360331" y="133731"/>
                    </a:cubicBezTo>
                    <a:lnTo>
                      <a:pt x="360331" y="122015"/>
                    </a:lnTo>
                    <a:cubicBezTo>
                      <a:pt x="360331" y="109252"/>
                      <a:pt x="349949" y="98774"/>
                      <a:pt x="337090" y="98774"/>
                    </a:cubicBezTo>
                    <a:cubicBezTo>
                      <a:pt x="332232" y="98774"/>
                      <a:pt x="328232" y="94774"/>
                      <a:pt x="328232" y="89916"/>
                    </a:cubicBezTo>
                    <a:lnTo>
                      <a:pt x="328232" y="74390"/>
                    </a:lnTo>
                    <a:cubicBezTo>
                      <a:pt x="328232" y="70390"/>
                      <a:pt x="324993" y="67247"/>
                      <a:pt x="321088" y="67247"/>
                    </a:cubicBezTo>
                    <a:cubicBezTo>
                      <a:pt x="317183" y="67247"/>
                      <a:pt x="313944" y="70485"/>
                      <a:pt x="313944" y="74390"/>
                    </a:cubicBezTo>
                    <a:lnTo>
                      <a:pt x="313944" y="89916"/>
                    </a:lnTo>
                    <a:cubicBezTo>
                      <a:pt x="313944" y="102775"/>
                      <a:pt x="324326" y="113157"/>
                      <a:pt x="337185" y="113157"/>
                    </a:cubicBezTo>
                    <a:close/>
                    <a:moveTo>
                      <a:pt x="390239" y="28004"/>
                    </a:moveTo>
                    <a:cubicBezTo>
                      <a:pt x="394240" y="28004"/>
                      <a:pt x="397383" y="24765"/>
                      <a:pt x="397383" y="20860"/>
                    </a:cubicBezTo>
                    <a:lnTo>
                      <a:pt x="397383" y="7239"/>
                    </a:lnTo>
                    <a:cubicBezTo>
                      <a:pt x="397383" y="3239"/>
                      <a:pt x="394145" y="95"/>
                      <a:pt x="390239" y="95"/>
                    </a:cubicBezTo>
                    <a:cubicBezTo>
                      <a:pt x="386334" y="95"/>
                      <a:pt x="383096" y="3334"/>
                      <a:pt x="383096" y="7239"/>
                    </a:cubicBezTo>
                    <a:lnTo>
                      <a:pt x="383096" y="20860"/>
                    </a:lnTo>
                    <a:cubicBezTo>
                      <a:pt x="383000" y="24860"/>
                      <a:pt x="386239" y="28004"/>
                      <a:pt x="390239" y="28004"/>
                    </a:cubicBezTo>
                    <a:close/>
                    <a:moveTo>
                      <a:pt x="381191" y="432626"/>
                    </a:moveTo>
                    <a:cubicBezTo>
                      <a:pt x="377190" y="432626"/>
                      <a:pt x="374047" y="435864"/>
                      <a:pt x="374047" y="439769"/>
                    </a:cubicBezTo>
                    <a:lnTo>
                      <a:pt x="374047" y="446532"/>
                    </a:lnTo>
                    <a:cubicBezTo>
                      <a:pt x="374047" y="450533"/>
                      <a:pt x="377285" y="453676"/>
                      <a:pt x="381191" y="453676"/>
                    </a:cubicBezTo>
                    <a:cubicBezTo>
                      <a:pt x="385191" y="453676"/>
                      <a:pt x="388334" y="450437"/>
                      <a:pt x="388334" y="446532"/>
                    </a:cubicBezTo>
                    <a:lnTo>
                      <a:pt x="388334" y="439769"/>
                    </a:lnTo>
                    <a:cubicBezTo>
                      <a:pt x="388334" y="435864"/>
                      <a:pt x="385096" y="432626"/>
                      <a:pt x="381191" y="432626"/>
                    </a:cubicBezTo>
                    <a:close/>
                    <a:moveTo>
                      <a:pt x="332804" y="279273"/>
                    </a:moveTo>
                    <a:cubicBezTo>
                      <a:pt x="332994" y="277368"/>
                      <a:pt x="333089" y="276035"/>
                      <a:pt x="333185" y="275368"/>
                    </a:cubicBezTo>
                    <a:cubicBezTo>
                      <a:pt x="333089" y="276130"/>
                      <a:pt x="332994" y="277559"/>
                      <a:pt x="332804" y="279273"/>
                    </a:cubicBezTo>
                    <a:close/>
                    <a:moveTo>
                      <a:pt x="333185" y="275368"/>
                    </a:moveTo>
                    <a:cubicBezTo>
                      <a:pt x="333185" y="275082"/>
                      <a:pt x="333280" y="274796"/>
                      <a:pt x="333280" y="274701"/>
                    </a:cubicBezTo>
                    <a:cubicBezTo>
                      <a:pt x="333185" y="274796"/>
                      <a:pt x="333185" y="274987"/>
                      <a:pt x="333185" y="275368"/>
                    </a:cubicBezTo>
                    <a:close/>
                    <a:moveTo>
                      <a:pt x="482632" y="475393"/>
                    </a:moveTo>
                    <a:lnTo>
                      <a:pt x="473297" y="475393"/>
                    </a:lnTo>
                    <a:lnTo>
                      <a:pt x="473297" y="426244"/>
                    </a:lnTo>
                    <a:cubicBezTo>
                      <a:pt x="473297" y="414719"/>
                      <a:pt x="463868" y="405289"/>
                      <a:pt x="452342" y="405289"/>
                    </a:cubicBezTo>
                    <a:lnTo>
                      <a:pt x="423767" y="405289"/>
                    </a:lnTo>
                    <a:cubicBezTo>
                      <a:pt x="423767" y="405194"/>
                      <a:pt x="403670" y="168402"/>
                      <a:pt x="403670" y="168021"/>
                    </a:cubicBezTo>
                    <a:cubicBezTo>
                      <a:pt x="403193" y="162020"/>
                      <a:pt x="398050" y="157353"/>
                      <a:pt x="392049" y="157353"/>
                    </a:cubicBezTo>
                    <a:lnTo>
                      <a:pt x="353949" y="157353"/>
                    </a:lnTo>
                    <a:cubicBezTo>
                      <a:pt x="347853" y="157353"/>
                      <a:pt x="342805" y="161925"/>
                      <a:pt x="342329" y="168021"/>
                    </a:cubicBezTo>
                    <a:cubicBezTo>
                      <a:pt x="335471" y="249460"/>
                      <a:pt x="332613" y="282131"/>
                      <a:pt x="331756" y="292418"/>
                    </a:cubicBezTo>
                    <a:cubicBezTo>
                      <a:pt x="332042" y="288703"/>
                      <a:pt x="332518" y="283178"/>
                      <a:pt x="332899" y="279273"/>
                    </a:cubicBezTo>
                    <a:cubicBezTo>
                      <a:pt x="332327" y="286417"/>
                      <a:pt x="330899" y="302705"/>
                      <a:pt x="328136" y="334899"/>
                    </a:cubicBezTo>
                    <a:lnTo>
                      <a:pt x="258604" y="334899"/>
                    </a:lnTo>
                    <a:lnTo>
                      <a:pt x="258604" y="310134"/>
                    </a:lnTo>
                    <a:cubicBezTo>
                      <a:pt x="258604" y="307181"/>
                      <a:pt x="256794" y="304514"/>
                      <a:pt x="254032" y="303467"/>
                    </a:cubicBezTo>
                    <a:lnTo>
                      <a:pt x="240506" y="298228"/>
                    </a:lnTo>
                    <a:cubicBezTo>
                      <a:pt x="236792" y="296799"/>
                      <a:pt x="232696" y="298609"/>
                      <a:pt x="231267" y="302324"/>
                    </a:cubicBezTo>
                    <a:cubicBezTo>
                      <a:pt x="229838" y="306038"/>
                      <a:pt x="231648" y="310134"/>
                      <a:pt x="235363" y="311563"/>
                    </a:cubicBezTo>
                    <a:lnTo>
                      <a:pt x="244316" y="314992"/>
                    </a:lnTo>
                    <a:lnTo>
                      <a:pt x="244316" y="475393"/>
                    </a:lnTo>
                    <a:lnTo>
                      <a:pt x="192500" y="475393"/>
                    </a:lnTo>
                    <a:lnTo>
                      <a:pt x="192500" y="434054"/>
                    </a:lnTo>
                    <a:cubicBezTo>
                      <a:pt x="192500" y="430054"/>
                      <a:pt x="189262" y="426911"/>
                      <a:pt x="185357" y="426911"/>
                    </a:cubicBezTo>
                    <a:lnTo>
                      <a:pt x="89726" y="426911"/>
                    </a:lnTo>
                    <a:cubicBezTo>
                      <a:pt x="85725" y="426911"/>
                      <a:pt x="82582" y="430149"/>
                      <a:pt x="82582" y="434054"/>
                    </a:cubicBezTo>
                    <a:lnTo>
                      <a:pt x="82582" y="475393"/>
                    </a:lnTo>
                    <a:lnTo>
                      <a:pt x="30766" y="475393"/>
                    </a:lnTo>
                    <a:lnTo>
                      <a:pt x="30766" y="232315"/>
                    </a:lnTo>
                    <a:lnTo>
                      <a:pt x="206597" y="300419"/>
                    </a:lnTo>
                    <a:cubicBezTo>
                      <a:pt x="210312" y="301847"/>
                      <a:pt x="214408" y="300038"/>
                      <a:pt x="215837" y="296323"/>
                    </a:cubicBezTo>
                    <a:cubicBezTo>
                      <a:pt x="217265" y="292608"/>
                      <a:pt x="215456" y="288512"/>
                      <a:pt x="211741" y="287084"/>
                    </a:cubicBezTo>
                    <a:lnTo>
                      <a:pt x="77153" y="234982"/>
                    </a:lnTo>
                    <a:lnTo>
                      <a:pt x="77153" y="183547"/>
                    </a:lnTo>
                    <a:cubicBezTo>
                      <a:pt x="77153" y="179546"/>
                      <a:pt x="73914" y="176403"/>
                      <a:pt x="70009" y="176403"/>
                    </a:cubicBezTo>
                    <a:cubicBezTo>
                      <a:pt x="66104" y="176403"/>
                      <a:pt x="62865" y="179642"/>
                      <a:pt x="62865" y="183547"/>
                    </a:cubicBezTo>
                    <a:lnTo>
                      <a:pt x="62865" y="229362"/>
                    </a:lnTo>
                    <a:lnTo>
                      <a:pt x="26194" y="215170"/>
                    </a:lnTo>
                    <a:cubicBezTo>
                      <a:pt x="24003" y="214313"/>
                      <a:pt x="21527" y="214598"/>
                      <a:pt x="19526" y="215932"/>
                    </a:cubicBezTo>
                    <a:cubicBezTo>
                      <a:pt x="17526" y="217265"/>
                      <a:pt x="16383" y="219456"/>
                      <a:pt x="16383" y="221837"/>
                    </a:cubicBezTo>
                    <a:lnTo>
                      <a:pt x="16383" y="475393"/>
                    </a:lnTo>
                    <a:lnTo>
                      <a:pt x="7144" y="475393"/>
                    </a:lnTo>
                    <a:cubicBezTo>
                      <a:pt x="3143" y="475393"/>
                      <a:pt x="0" y="478631"/>
                      <a:pt x="0" y="482537"/>
                    </a:cubicBezTo>
                    <a:cubicBezTo>
                      <a:pt x="0" y="486537"/>
                      <a:pt x="3239" y="489680"/>
                      <a:pt x="7144" y="489680"/>
                    </a:cubicBezTo>
                    <a:lnTo>
                      <a:pt x="482632" y="489680"/>
                    </a:lnTo>
                    <a:cubicBezTo>
                      <a:pt x="486632" y="489680"/>
                      <a:pt x="489776" y="486442"/>
                      <a:pt x="489776" y="482537"/>
                    </a:cubicBezTo>
                    <a:cubicBezTo>
                      <a:pt x="489776" y="478631"/>
                      <a:pt x="486537" y="475393"/>
                      <a:pt x="482632" y="475393"/>
                    </a:cubicBezTo>
                    <a:close/>
                    <a:moveTo>
                      <a:pt x="178118" y="475393"/>
                    </a:moveTo>
                    <a:lnTo>
                      <a:pt x="96965" y="475393"/>
                    </a:lnTo>
                    <a:lnTo>
                      <a:pt x="96965" y="441293"/>
                    </a:lnTo>
                    <a:lnTo>
                      <a:pt x="178118" y="441293"/>
                    </a:lnTo>
                    <a:lnTo>
                      <a:pt x="178118" y="475393"/>
                    </a:lnTo>
                    <a:close/>
                    <a:moveTo>
                      <a:pt x="356330" y="171736"/>
                    </a:moveTo>
                    <a:lnTo>
                      <a:pt x="389573" y="171736"/>
                    </a:lnTo>
                    <a:lnTo>
                      <a:pt x="393573" y="219361"/>
                    </a:lnTo>
                    <a:lnTo>
                      <a:pt x="352235" y="219361"/>
                    </a:lnTo>
                    <a:lnTo>
                      <a:pt x="356330" y="171736"/>
                    </a:lnTo>
                    <a:close/>
                    <a:moveTo>
                      <a:pt x="351092" y="233744"/>
                    </a:moveTo>
                    <a:lnTo>
                      <a:pt x="394907" y="233744"/>
                    </a:lnTo>
                    <a:lnTo>
                      <a:pt x="398907" y="281369"/>
                    </a:lnTo>
                    <a:lnTo>
                      <a:pt x="347091" y="281369"/>
                    </a:lnTo>
                    <a:lnTo>
                      <a:pt x="351092" y="233744"/>
                    </a:lnTo>
                    <a:close/>
                    <a:moveTo>
                      <a:pt x="340614" y="357664"/>
                    </a:moveTo>
                    <a:lnTo>
                      <a:pt x="358712" y="357664"/>
                    </a:lnTo>
                    <a:cubicBezTo>
                      <a:pt x="362712" y="357664"/>
                      <a:pt x="365855" y="354425"/>
                      <a:pt x="365855" y="350520"/>
                    </a:cubicBezTo>
                    <a:cubicBezTo>
                      <a:pt x="365855" y="346615"/>
                      <a:pt x="362617" y="343376"/>
                      <a:pt x="358712" y="343376"/>
                    </a:cubicBezTo>
                    <a:lnTo>
                      <a:pt x="341852" y="343376"/>
                    </a:lnTo>
                    <a:cubicBezTo>
                      <a:pt x="342233" y="338995"/>
                      <a:pt x="345567" y="300133"/>
                      <a:pt x="345853" y="295751"/>
                    </a:cubicBezTo>
                    <a:lnTo>
                      <a:pt x="400145" y="295751"/>
                    </a:lnTo>
                    <a:lnTo>
                      <a:pt x="404146" y="343376"/>
                    </a:lnTo>
                    <a:lnTo>
                      <a:pt x="387287" y="343376"/>
                    </a:lnTo>
                    <a:cubicBezTo>
                      <a:pt x="383286" y="343376"/>
                      <a:pt x="380143" y="346615"/>
                      <a:pt x="380143" y="350520"/>
                    </a:cubicBezTo>
                    <a:cubicBezTo>
                      <a:pt x="380143" y="354425"/>
                      <a:pt x="383381" y="357664"/>
                      <a:pt x="387287" y="357664"/>
                    </a:cubicBezTo>
                    <a:lnTo>
                      <a:pt x="405384" y="357664"/>
                    </a:lnTo>
                    <a:lnTo>
                      <a:pt x="409385" y="405289"/>
                    </a:lnTo>
                    <a:lnTo>
                      <a:pt x="336518" y="405289"/>
                    </a:lnTo>
                    <a:cubicBezTo>
                      <a:pt x="337661" y="392811"/>
                      <a:pt x="339947" y="365760"/>
                      <a:pt x="340614" y="357664"/>
                    </a:cubicBezTo>
                    <a:close/>
                    <a:moveTo>
                      <a:pt x="258604" y="349187"/>
                    </a:moveTo>
                    <a:lnTo>
                      <a:pt x="326898" y="349187"/>
                    </a:lnTo>
                    <a:lnTo>
                      <a:pt x="325374" y="367094"/>
                    </a:lnTo>
                    <a:lnTo>
                      <a:pt x="258604" y="367094"/>
                    </a:lnTo>
                    <a:lnTo>
                      <a:pt x="258604" y="349187"/>
                    </a:lnTo>
                    <a:close/>
                    <a:moveTo>
                      <a:pt x="258604" y="381476"/>
                    </a:moveTo>
                    <a:lnTo>
                      <a:pt x="324231" y="381476"/>
                    </a:lnTo>
                    <a:lnTo>
                      <a:pt x="322231" y="405384"/>
                    </a:lnTo>
                    <a:lnTo>
                      <a:pt x="258699" y="405384"/>
                    </a:lnTo>
                    <a:lnTo>
                      <a:pt x="258699" y="381476"/>
                    </a:lnTo>
                    <a:close/>
                    <a:moveTo>
                      <a:pt x="458915" y="475393"/>
                    </a:moveTo>
                    <a:lnTo>
                      <a:pt x="258604" y="475393"/>
                    </a:lnTo>
                    <a:lnTo>
                      <a:pt x="258604" y="419671"/>
                    </a:lnTo>
                    <a:lnTo>
                      <a:pt x="452342" y="419671"/>
                    </a:lnTo>
                    <a:cubicBezTo>
                      <a:pt x="455962" y="419671"/>
                      <a:pt x="458915" y="422624"/>
                      <a:pt x="458915" y="426244"/>
                    </a:cubicBezTo>
                    <a:lnTo>
                      <a:pt x="458915" y="475393"/>
                    </a:lnTo>
                    <a:close/>
                    <a:moveTo>
                      <a:pt x="425958" y="432626"/>
                    </a:moveTo>
                    <a:cubicBezTo>
                      <a:pt x="421958" y="432626"/>
                      <a:pt x="418814" y="435864"/>
                      <a:pt x="418814" y="439769"/>
                    </a:cubicBezTo>
                    <a:lnTo>
                      <a:pt x="418814" y="446532"/>
                    </a:lnTo>
                    <a:cubicBezTo>
                      <a:pt x="418814" y="450533"/>
                      <a:pt x="422053" y="453676"/>
                      <a:pt x="425958" y="453676"/>
                    </a:cubicBezTo>
                    <a:cubicBezTo>
                      <a:pt x="429959" y="453676"/>
                      <a:pt x="433102" y="450437"/>
                      <a:pt x="433102" y="446532"/>
                    </a:cubicBezTo>
                    <a:lnTo>
                      <a:pt x="433102" y="439769"/>
                    </a:lnTo>
                    <a:cubicBezTo>
                      <a:pt x="433197" y="435864"/>
                      <a:pt x="429959" y="432626"/>
                      <a:pt x="425958" y="432626"/>
                    </a:cubicBezTo>
                    <a:close/>
                    <a:moveTo>
                      <a:pt x="336328" y="432626"/>
                    </a:moveTo>
                    <a:cubicBezTo>
                      <a:pt x="332327" y="432626"/>
                      <a:pt x="329184" y="435864"/>
                      <a:pt x="329184" y="439769"/>
                    </a:cubicBezTo>
                    <a:lnTo>
                      <a:pt x="329184" y="446532"/>
                    </a:lnTo>
                    <a:cubicBezTo>
                      <a:pt x="329184" y="450533"/>
                      <a:pt x="332423" y="453676"/>
                      <a:pt x="336328" y="453676"/>
                    </a:cubicBezTo>
                    <a:cubicBezTo>
                      <a:pt x="340233" y="453676"/>
                      <a:pt x="343471" y="450437"/>
                      <a:pt x="343471" y="446532"/>
                    </a:cubicBezTo>
                    <a:lnTo>
                      <a:pt x="343471" y="439769"/>
                    </a:lnTo>
                    <a:cubicBezTo>
                      <a:pt x="343567" y="435864"/>
                      <a:pt x="340328" y="432626"/>
                      <a:pt x="336328" y="432626"/>
                    </a:cubicBezTo>
                    <a:close/>
                    <a:moveTo>
                      <a:pt x="291560" y="432626"/>
                    </a:moveTo>
                    <a:cubicBezTo>
                      <a:pt x="287560" y="432626"/>
                      <a:pt x="284417" y="435864"/>
                      <a:pt x="284417" y="439769"/>
                    </a:cubicBezTo>
                    <a:lnTo>
                      <a:pt x="284417" y="446532"/>
                    </a:lnTo>
                    <a:cubicBezTo>
                      <a:pt x="284417" y="450533"/>
                      <a:pt x="287655" y="453676"/>
                      <a:pt x="291560" y="453676"/>
                    </a:cubicBezTo>
                    <a:cubicBezTo>
                      <a:pt x="295466" y="453676"/>
                      <a:pt x="298704" y="450437"/>
                      <a:pt x="298704" y="446532"/>
                    </a:cubicBezTo>
                    <a:lnTo>
                      <a:pt x="298704" y="439769"/>
                    </a:lnTo>
                    <a:cubicBezTo>
                      <a:pt x="298704" y="435864"/>
                      <a:pt x="295561" y="432626"/>
                      <a:pt x="291560" y="432626"/>
                    </a:cubicBezTo>
                    <a:close/>
                  </a:path>
                </a:pathLst>
              </a:custGeom>
              <a:solidFill>
                <a:srgbClr val="18C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1" name="Заголовок 1">
              <a:extLst>
                <a:ext uri="{FF2B5EF4-FFF2-40B4-BE49-F238E27FC236}">
                  <a16:creationId xmlns:a16="http://schemas.microsoft.com/office/drawing/2014/main" xmlns="" id="{7430D5C1-6DA0-4E46-A20C-1BA8C9D43A02}"/>
                </a:ext>
              </a:extLst>
            </p:cNvPr>
            <p:cNvSpPr txBox="1">
              <a:spLocks/>
            </p:cNvSpPr>
            <p:nvPr/>
          </p:nvSpPr>
          <p:spPr>
            <a:xfrm>
              <a:off x="4994912" y="4367027"/>
              <a:ext cx="1584002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Промышленный</a:t>
              </a:r>
            </a:p>
          </p:txBody>
        </p:sp>
      </p:grpSp>
      <p:sp>
        <p:nvSpPr>
          <p:cNvPr id="171" name="Дуга 170">
            <a:extLst>
              <a:ext uri="{FF2B5EF4-FFF2-40B4-BE49-F238E27FC236}">
                <a16:creationId xmlns:a16="http://schemas.microsoft.com/office/drawing/2014/main" xmlns="" id="{4D7BFB06-30CB-4FBC-92F3-B50A06403638}"/>
              </a:ext>
            </a:extLst>
          </p:cNvPr>
          <p:cNvSpPr/>
          <p:nvPr/>
        </p:nvSpPr>
        <p:spPr>
          <a:xfrm rot="16200000">
            <a:off x="3920172" y="2228080"/>
            <a:ext cx="740057" cy="740057"/>
          </a:xfrm>
          <a:prstGeom prst="arc">
            <a:avLst>
              <a:gd name="adj1" fmla="val 16200000"/>
              <a:gd name="adj2" fmla="val 21587635"/>
            </a:avLst>
          </a:prstGeom>
          <a:ln w="12700">
            <a:solidFill>
              <a:srgbClr val="18CFA5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Дуга 171">
            <a:extLst>
              <a:ext uri="{FF2B5EF4-FFF2-40B4-BE49-F238E27FC236}">
                <a16:creationId xmlns:a16="http://schemas.microsoft.com/office/drawing/2014/main" xmlns="" id="{CE4C7F2B-0BEE-401B-8F85-8FAD7D04EF02}"/>
              </a:ext>
            </a:extLst>
          </p:cNvPr>
          <p:cNvSpPr/>
          <p:nvPr/>
        </p:nvSpPr>
        <p:spPr>
          <a:xfrm rot="16200000">
            <a:off x="918183" y="2224542"/>
            <a:ext cx="740057" cy="740057"/>
          </a:xfrm>
          <a:prstGeom prst="arc">
            <a:avLst>
              <a:gd name="adj1" fmla="val 16200000"/>
              <a:gd name="adj2" fmla="val 21587635"/>
            </a:avLst>
          </a:prstGeom>
          <a:ln w="12700">
            <a:solidFill>
              <a:srgbClr val="0293DF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FDE4B8-CF8A-469C-9488-EC419533742A}"/>
              </a:ext>
            </a:extLst>
          </p:cNvPr>
          <p:cNvGrpSpPr/>
          <p:nvPr/>
        </p:nvGrpSpPr>
        <p:grpSpPr>
          <a:xfrm>
            <a:off x="7853816" y="1172349"/>
            <a:ext cx="3313857" cy="4928508"/>
            <a:chOff x="7853816" y="1172349"/>
            <a:chExt cx="3313857" cy="4928508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855BE2AA-55D3-40E4-8A54-F03FB97487E1}"/>
                </a:ext>
              </a:extLst>
            </p:cNvPr>
            <p:cNvGrpSpPr/>
            <p:nvPr/>
          </p:nvGrpSpPr>
          <p:grpSpPr>
            <a:xfrm>
              <a:off x="7853816" y="1172349"/>
              <a:ext cx="3313857" cy="4031893"/>
              <a:chOff x="736600" y="2343379"/>
              <a:chExt cx="2825128" cy="4031893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xmlns="" id="{8F7991C3-A5C9-48B0-9009-7A03BF63DDA0}"/>
                  </a:ext>
                </a:extLst>
              </p:cNvPr>
              <p:cNvGrpSpPr/>
              <p:nvPr/>
            </p:nvGrpSpPr>
            <p:grpSpPr>
              <a:xfrm>
                <a:off x="736600" y="2343379"/>
                <a:ext cx="2825128" cy="4031893"/>
                <a:chOff x="736600" y="2343379"/>
                <a:chExt cx="2825128" cy="4031893"/>
              </a:xfrm>
            </p:grpSpPr>
            <p:grpSp>
              <p:nvGrpSpPr>
                <p:cNvPr id="3" name="Группа 2">
                  <a:extLst>
                    <a:ext uri="{FF2B5EF4-FFF2-40B4-BE49-F238E27FC236}">
                      <a16:creationId xmlns:a16="http://schemas.microsoft.com/office/drawing/2014/main" xmlns="" id="{D58A0018-52F8-4405-B19A-8E46269752A9}"/>
                    </a:ext>
                  </a:extLst>
                </p:cNvPr>
                <p:cNvGrpSpPr/>
                <p:nvPr/>
              </p:nvGrpSpPr>
              <p:grpSpPr>
                <a:xfrm>
                  <a:off x="736600" y="2343379"/>
                  <a:ext cx="2825128" cy="4031893"/>
                  <a:chOff x="736600" y="2343379"/>
                  <a:chExt cx="2825128" cy="4031893"/>
                </a:xfrm>
              </p:grpSpPr>
              <p:grpSp>
                <p:nvGrpSpPr>
                  <p:cNvPr id="2" name="Группа 1">
                    <a:extLst>
                      <a:ext uri="{FF2B5EF4-FFF2-40B4-BE49-F238E27FC236}">
                        <a16:creationId xmlns:a16="http://schemas.microsoft.com/office/drawing/2014/main" xmlns="" id="{5BC31E1C-D33B-48D9-B262-C5CEA8B928DB}"/>
                      </a:ext>
                    </a:extLst>
                  </p:cNvPr>
                  <p:cNvGrpSpPr/>
                  <p:nvPr/>
                </p:nvGrpSpPr>
                <p:grpSpPr>
                  <a:xfrm>
                    <a:off x="736600" y="2343379"/>
                    <a:ext cx="2825128" cy="4031893"/>
                    <a:chOff x="736600" y="2343379"/>
                    <a:chExt cx="2825128" cy="4031893"/>
                  </a:xfrm>
                </p:grpSpPr>
                <p:grpSp>
                  <p:nvGrpSpPr>
                    <p:cNvPr id="78" name="Группа 77">
                      <a:extLst>
                        <a:ext uri="{FF2B5EF4-FFF2-40B4-BE49-F238E27FC236}">
                          <a16:creationId xmlns:a16="http://schemas.microsoft.com/office/drawing/2014/main" xmlns="" id="{9FFC8A0E-6141-4F1E-9FAC-CB408197B2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6600" y="2343379"/>
                      <a:ext cx="2825128" cy="4031893"/>
                      <a:chOff x="562739" y="2028825"/>
                      <a:chExt cx="2825128" cy="4031893"/>
                    </a:xfrm>
                  </p:grpSpPr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xmlns="" id="{DA47780E-438A-45A0-B124-912B74B90E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25019" y="2203004"/>
                        <a:ext cx="196892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ru-RU" sz="1400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a:t>Гостиницы и хостелы</a:t>
                        </a:r>
                        <a:endPara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endParaRPr>
                      </a:p>
                    </p:txBody>
                  </p:sp>
                  <p:sp>
                    <p:nvSpPr>
                      <p:cNvPr id="129" name="TextBox 128">
                        <a:extLst>
                          <a:ext uri="{FF2B5EF4-FFF2-40B4-BE49-F238E27FC236}">
                            <a16:creationId xmlns:a16="http://schemas.microsoft.com/office/drawing/2014/main" xmlns="" id="{FB3B6A83-8354-4A32-AD54-9FF76A3AE2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25019" y="3026658"/>
                        <a:ext cx="125891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ru-RU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a:t>Базы отдыха</a:t>
                        </a:r>
                      </a:p>
                    </p:txBody>
                  </p:sp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xmlns="" id="{876B97A8-2136-42E8-924E-CAA5F7201C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21791" y="3785881"/>
                        <a:ext cx="22660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ru-RU" sz="1400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a:t>Этно-стойбища и национальные общины</a:t>
                        </a:r>
                        <a:endPara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endParaRPr>
                      </a:p>
                    </p:txBody>
                  </p:sp>
                  <p:sp>
                    <p:nvSpPr>
                      <p:cNvPr id="131" name="TextBox 130">
                        <a:extLst>
                          <a:ext uri="{FF2B5EF4-FFF2-40B4-BE49-F238E27FC236}">
                            <a16:creationId xmlns:a16="http://schemas.microsoft.com/office/drawing/2014/main" xmlns="" id="{6C7A5B7E-34EC-4041-8F97-FFD256D08CA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19022" y="4609512"/>
                        <a:ext cx="207715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ru-RU" sz="1400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a:t>Музеи и объекты культурного наследия</a:t>
                        </a:r>
                        <a:endPara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endParaRPr>
                      </a:p>
                    </p:txBody>
                  </p:sp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xmlns="" id="{DF6CAE49-1AF3-4C03-AFCA-D107F5DE9E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25019" y="5393233"/>
                        <a:ext cx="17390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ru-RU" sz="1400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a:t>Памятники природы</a:t>
                        </a:r>
                        <a:endPara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endParaRPr>
                      </a:p>
                    </p:txBody>
                  </p:sp>
                  <p:grpSp>
                    <p:nvGrpSpPr>
                      <p:cNvPr id="133" name="Группа 132">
                        <a:extLst>
                          <a:ext uri="{FF2B5EF4-FFF2-40B4-BE49-F238E27FC236}">
                            <a16:creationId xmlns:a16="http://schemas.microsoft.com/office/drawing/2014/main" xmlns="" id="{48EB6CF6-522C-4AFA-A1E1-8D601BF93D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2739" y="2028825"/>
                        <a:ext cx="637795" cy="683332"/>
                        <a:chOff x="562739" y="2028825"/>
                        <a:chExt cx="637795" cy="683332"/>
                      </a:xfrm>
                    </p:grpSpPr>
                    <p:sp>
                      <p:nvSpPr>
                        <p:cNvPr id="151" name="TextBox 150">
                          <a:extLst>
                            <a:ext uri="{FF2B5EF4-FFF2-40B4-BE49-F238E27FC236}">
                              <a16:creationId xmlns:a16="http://schemas.microsoft.com/office/drawing/2014/main" xmlns="" id="{34F02402-5648-4D47-805B-1D744AD3D5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62739" y="2404380"/>
                          <a:ext cx="637795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ru-RU" sz="1400" dirty="0" smtClean="0">
                              <a:solidFill>
                                <a:srgbClr val="25C950"/>
                              </a:solidFill>
                            </a:rPr>
                            <a:t>2</a:t>
                          </a:r>
                          <a:endParaRPr lang="ru-RU" sz="1400" dirty="0">
                            <a:solidFill>
                              <a:srgbClr val="25C95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2" name="Прямоугольник 151">
                          <a:extLst>
                            <a:ext uri="{FF2B5EF4-FFF2-40B4-BE49-F238E27FC236}">
                              <a16:creationId xmlns:a16="http://schemas.microsoft.com/office/drawing/2014/main" xmlns="" id="{6A5D551D-B209-4137-8C1E-956212D07B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482" y="2028825"/>
                          <a:ext cx="480310" cy="638175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A6A6A6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pic>
                      <p:nvPicPr>
                        <p:cNvPr id="153" name="Рисунок 152">
                          <a:extLst>
                            <a:ext uri="{FF2B5EF4-FFF2-40B4-BE49-F238E27FC236}">
                              <a16:creationId xmlns:a16="http://schemas.microsoft.com/office/drawing/2014/main" xmlns="" id="{02F6138A-6908-436E-BA71-B78A208A0BC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xmlns="" r:embed="rId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19549" y="2084243"/>
                          <a:ext cx="334038" cy="334038"/>
                        </a:xfrm>
                        <a:prstGeom prst="rect">
                          <a:avLst/>
                        </a:prstGeom>
                      </p:spPr>
                    </p:pic>
                  </p:grpSp>
                  <p:grpSp>
                    <p:nvGrpSpPr>
                      <p:cNvPr id="134" name="Группа 133">
                        <a:extLst>
                          <a:ext uri="{FF2B5EF4-FFF2-40B4-BE49-F238E27FC236}">
                            <a16:creationId xmlns:a16="http://schemas.microsoft.com/office/drawing/2014/main" xmlns="" id="{D8AEAF0B-F887-4DD9-93A6-00059E7640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2739" y="2919684"/>
                        <a:ext cx="637795" cy="630438"/>
                        <a:chOff x="562739" y="2919684"/>
                        <a:chExt cx="637795" cy="630438"/>
                      </a:xfrm>
                    </p:grpSpPr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xmlns="" id="{616A47F5-F97F-4886-B18B-6D3077F61C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62739" y="3242345"/>
                          <a:ext cx="637795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ru-RU" sz="1400" dirty="0" smtClean="0">
                              <a:solidFill>
                                <a:srgbClr val="25C950"/>
                              </a:solidFill>
                              <a:latin typeface="Circe ExtraBold" panose="020B0802020203020203" pitchFamily="34" charset="-52"/>
                            </a:rPr>
                            <a:t>5</a:t>
                          </a:r>
                          <a:endParaRPr lang="ru-RU" sz="1400" dirty="0">
                            <a:solidFill>
                              <a:srgbClr val="25C95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150" name="Рисунок 149">
                          <a:extLst>
                            <a:ext uri="{FF2B5EF4-FFF2-40B4-BE49-F238E27FC236}">
                              <a16:creationId xmlns:a16="http://schemas.microsoft.com/office/drawing/2014/main" xmlns="" id="{A737BBD8-23B8-45BA-A992-550B45EA5DAD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xmlns="" r:embed="rId6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15422" y="2919684"/>
                          <a:ext cx="321293" cy="321293"/>
                        </a:xfrm>
                        <a:prstGeom prst="rect">
                          <a:avLst/>
                        </a:prstGeom>
                      </p:spPr>
                    </p:pic>
                  </p:grpSp>
                  <p:grpSp>
                    <p:nvGrpSpPr>
                      <p:cNvPr id="135" name="Группа 134">
                        <a:extLst>
                          <a:ext uri="{FF2B5EF4-FFF2-40B4-BE49-F238E27FC236}">
                            <a16:creationId xmlns:a16="http://schemas.microsoft.com/office/drawing/2014/main" xmlns="" id="{04C87D39-A941-434B-AF61-E4B4B48031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2739" y="3740624"/>
                        <a:ext cx="637795" cy="643014"/>
                        <a:chOff x="562739" y="3740624"/>
                        <a:chExt cx="637795" cy="643014"/>
                      </a:xfrm>
                    </p:grpSpPr>
                    <p:sp>
                      <p:nvSpPr>
                        <p:cNvPr id="144" name="TextBox 143">
                          <a:extLst>
                            <a:ext uri="{FF2B5EF4-FFF2-40B4-BE49-F238E27FC236}">
                              <a16:creationId xmlns:a16="http://schemas.microsoft.com/office/drawing/2014/main" xmlns="" id="{5560A712-0803-4985-8A91-3E1781210D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62739" y="4075861"/>
                          <a:ext cx="637795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ru-RU" sz="1400" dirty="0" smtClean="0">
                              <a:solidFill>
                                <a:srgbClr val="25C950"/>
                              </a:solidFill>
                            </a:rPr>
                            <a:t>4</a:t>
                          </a:r>
                          <a:endParaRPr lang="ru-RU" sz="1400" dirty="0">
                            <a:solidFill>
                              <a:srgbClr val="25C95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146" name="Рисунок 145">
                          <a:extLst>
                            <a:ext uri="{FF2B5EF4-FFF2-40B4-BE49-F238E27FC236}">
                              <a16:creationId xmlns:a16="http://schemas.microsoft.com/office/drawing/2014/main" xmlns="" id="{A793F112-EB76-4DF7-BEDC-90D122F2540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xmlns="" r:embed="rId8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15422" y="3740624"/>
                          <a:ext cx="348563" cy="348563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xmlns="" id="{1EE1A83F-1566-4B58-86B2-9BD6E3B3342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2739" y="4913826"/>
                        <a:ext cx="6377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400" dirty="0" smtClean="0">
                            <a:solidFill>
                              <a:srgbClr val="25C950"/>
                            </a:solidFill>
                            <a:latin typeface="Circe ExtraBold" panose="020B0802020203020203" pitchFamily="34" charset="-52"/>
                          </a:rPr>
                          <a:t>12</a:t>
                        </a:r>
                        <a:endParaRPr lang="ru-RU" sz="1400" dirty="0">
                          <a:solidFill>
                            <a:srgbClr val="25C950"/>
                          </a:solidFill>
                        </a:endParaRPr>
                      </a:p>
                    </p:txBody>
                  </p:sp>
                  <p:sp>
                    <p:nvSpPr>
                      <p:cNvPr id="138" name="TextBox 137">
                        <a:extLst>
                          <a:ext uri="{FF2B5EF4-FFF2-40B4-BE49-F238E27FC236}">
                            <a16:creationId xmlns:a16="http://schemas.microsoft.com/office/drawing/2014/main" xmlns="" id="{FAB4E1F8-0964-486F-9D52-C1F1951444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2739" y="5752941"/>
                        <a:ext cx="6377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400" dirty="0" smtClean="0">
                            <a:solidFill>
                              <a:srgbClr val="25C950"/>
                            </a:solidFill>
                            <a:latin typeface="Circe ExtraBold" panose="020B0802020203020203" pitchFamily="34" charset="-52"/>
                          </a:rPr>
                          <a:t>5</a:t>
                        </a:r>
                        <a:endParaRPr lang="ru-RU" sz="1400" dirty="0">
                          <a:solidFill>
                            <a:srgbClr val="25C95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6" name="Прямоугольник 35">
                      <a:extLst>
                        <a:ext uri="{FF2B5EF4-FFF2-40B4-BE49-F238E27FC236}">
                          <a16:creationId xmlns:a16="http://schemas.microsoft.com/office/drawing/2014/main" xmlns="" id="{5CBED702-DC61-4D52-9007-612752D37E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343" y="3174735"/>
                      <a:ext cx="480310" cy="63817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A6A6A6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37" name="Прямоугольник 36">
                    <a:extLst>
                      <a:ext uri="{FF2B5EF4-FFF2-40B4-BE49-F238E27FC236}">
                        <a16:creationId xmlns:a16="http://schemas.microsoft.com/office/drawing/2014/main" xmlns="" id="{9F01705A-D61C-440B-8BF4-094B9EAD82D0}"/>
                      </a:ext>
                    </a:extLst>
                  </p:cNvPr>
                  <p:cNvSpPr/>
                  <p:nvPr/>
                </p:nvSpPr>
                <p:spPr>
                  <a:xfrm>
                    <a:off x="815343" y="4017076"/>
                    <a:ext cx="480310" cy="638175"/>
                  </a:xfrm>
                  <a:prstGeom prst="rect">
                    <a:avLst/>
                  </a:prstGeom>
                  <a:noFill/>
                  <a:ln w="12700">
                    <a:solidFill>
                      <a:srgbClr val="A6A6A6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xmlns="" id="{87E5C533-D2B9-4A4B-AFEF-FE2120627BB5}"/>
                    </a:ext>
                  </a:extLst>
                </p:cNvPr>
                <p:cNvSpPr/>
                <p:nvPr/>
              </p:nvSpPr>
              <p:spPr>
                <a:xfrm>
                  <a:off x="806225" y="4853979"/>
                  <a:ext cx="480310" cy="638175"/>
                </a:xfrm>
                <a:prstGeom prst="rect">
                  <a:avLst/>
                </a:prstGeom>
                <a:noFill/>
                <a:ln w="12700">
                  <a:solidFill>
                    <a:srgbClr val="A6A6A6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FD3C4C65-8AB3-46F0-B84C-EEA2D4092611}"/>
                  </a:ext>
                </a:extLst>
              </p:cNvPr>
              <p:cNvSpPr/>
              <p:nvPr/>
            </p:nvSpPr>
            <p:spPr>
              <a:xfrm>
                <a:off x="805760" y="5693094"/>
                <a:ext cx="480310" cy="638175"/>
              </a:xfrm>
              <a:prstGeom prst="rect">
                <a:avLst/>
              </a:prstGeom>
              <a:noFill/>
              <a:ln w="12700">
                <a:solidFill>
                  <a:srgbClr val="A6A6A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xmlns="" id="{53C9D446-F8CA-48D2-9624-E0FDCBACEBEA}"/>
                </a:ext>
              </a:extLst>
            </p:cNvPr>
            <p:cNvGrpSpPr/>
            <p:nvPr/>
          </p:nvGrpSpPr>
          <p:grpSpPr>
            <a:xfrm>
              <a:off x="7889587" y="5362193"/>
              <a:ext cx="2302157" cy="738664"/>
              <a:chOff x="2687212" y="5329189"/>
              <a:chExt cx="2302157" cy="738664"/>
            </a:xfrm>
          </p:grpSpPr>
          <p:grpSp>
            <p:nvGrpSpPr>
              <p:cNvPr id="109" name="Группа 108">
                <a:extLst>
                  <a:ext uri="{FF2B5EF4-FFF2-40B4-BE49-F238E27FC236}">
                    <a16:creationId xmlns:a16="http://schemas.microsoft.com/office/drawing/2014/main" xmlns="" id="{F6347230-542B-43EC-94E8-F88934112ECE}"/>
                  </a:ext>
                </a:extLst>
              </p:cNvPr>
              <p:cNvGrpSpPr/>
              <p:nvPr/>
            </p:nvGrpSpPr>
            <p:grpSpPr>
              <a:xfrm>
                <a:off x="2687212" y="5329189"/>
                <a:ext cx="2302157" cy="738664"/>
                <a:chOff x="2687212" y="5329189"/>
                <a:chExt cx="2302157" cy="738664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="" id="{88D653C4-DE65-4EA2-9649-3DA713DE095F}"/>
                    </a:ext>
                  </a:extLst>
                </p:cNvPr>
                <p:cNvSpPr txBox="1"/>
                <p:nvPr/>
              </p:nvSpPr>
              <p:spPr>
                <a:xfrm>
                  <a:off x="3340252" y="5329189"/>
                  <a:ext cx="1649117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400" dirty="0">
                      <a:solidFill>
                        <a:schemeClr val="accent5">
                          <a:lumMod val="50000"/>
                        </a:schemeClr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Предприятия общественного питания</a:t>
                  </a:r>
                </a:p>
              </p:txBody>
            </p:sp>
            <p:grpSp>
              <p:nvGrpSpPr>
                <p:cNvPr id="112" name="Группа 111">
                  <a:extLst>
                    <a:ext uri="{FF2B5EF4-FFF2-40B4-BE49-F238E27FC236}">
                      <a16:creationId xmlns:a16="http://schemas.microsoft.com/office/drawing/2014/main" xmlns="" id="{6014DDCC-4F6E-4CD4-84C7-FD82D1602144}"/>
                    </a:ext>
                  </a:extLst>
                </p:cNvPr>
                <p:cNvGrpSpPr/>
                <p:nvPr/>
              </p:nvGrpSpPr>
              <p:grpSpPr>
                <a:xfrm>
                  <a:off x="2687212" y="5356408"/>
                  <a:ext cx="637795" cy="683267"/>
                  <a:chOff x="566021" y="5356408"/>
                  <a:chExt cx="637795" cy="683267"/>
                </a:xfrm>
              </p:grpSpPr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xmlns="" id="{40C6D7FA-6CF6-4C10-BA36-760451BA918D}"/>
                      </a:ext>
                    </a:extLst>
                  </p:cNvPr>
                  <p:cNvSpPr txBox="1"/>
                  <p:nvPr/>
                </p:nvSpPr>
                <p:spPr>
                  <a:xfrm>
                    <a:off x="566021" y="5731898"/>
                    <a:ext cx="63779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400" dirty="0" smtClean="0">
                        <a:solidFill>
                          <a:srgbClr val="25C950"/>
                        </a:solidFill>
                      </a:rPr>
                      <a:t>9</a:t>
                    </a:r>
                    <a:endParaRPr lang="ru-RU" sz="1400" dirty="0">
                      <a:solidFill>
                        <a:srgbClr val="25C950"/>
                      </a:solidFill>
                    </a:endParaRPr>
                  </a:p>
                </p:txBody>
              </p:sp>
              <p:sp>
                <p:nvSpPr>
                  <p:cNvPr id="142" name="Прямоугольник 141">
                    <a:extLst>
                      <a:ext uri="{FF2B5EF4-FFF2-40B4-BE49-F238E27FC236}">
                        <a16:creationId xmlns:a16="http://schemas.microsoft.com/office/drawing/2014/main" xmlns="" id="{71ADEA60-532E-49CB-AA6B-3BAC3D3ECBFA}"/>
                      </a:ext>
                    </a:extLst>
                  </p:cNvPr>
                  <p:cNvSpPr/>
                  <p:nvPr/>
                </p:nvSpPr>
                <p:spPr>
                  <a:xfrm>
                    <a:off x="611374" y="5356408"/>
                    <a:ext cx="559052" cy="638175"/>
                  </a:xfrm>
                  <a:prstGeom prst="rect">
                    <a:avLst/>
                  </a:prstGeom>
                  <a:noFill/>
                  <a:ln w="12700">
                    <a:solidFill>
                      <a:srgbClr val="A6A6A6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110" name="Рисунок 109">
                <a:extLst>
                  <a:ext uri="{FF2B5EF4-FFF2-40B4-BE49-F238E27FC236}">
                    <a16:creationId xmlns:a16="http://schemas.microsoft.com/office/drawing/2014/main" xmlns="" id="{69CCD87A-BE69-4A62-8807-B494B8103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2852181" y="5427012"/>
                <a:ext cx="319819" cy="319819"/>
              </a:xfrm>
              <a:prstGeom prst="rect">
                <a:avLst/>
              </a:prstGeom>
            </p:spPr>
          </p:pic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2B063B0E-46CD-49B3-9BF3-113CC1960C8F}"/>
              </a:ext>
            </a:extLst>
          </p:cNvPr>
          <p:cNvSpPr txBox="1"/>
          <p:nvPr/>
        </p:nvSpPr>
        <p:spPr>
          <a:xfrm>
            <a:off x="3093848" y="146721"/>
            <a:ext cx="7870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Туризм 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A586B1C9-C160-4269-952B-FE6A44EF0DB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179525" y="4604186"/>
            <a:ext cx="411718" cy="411718"/>
          </a:xfrm>
          <a:prstGeom prst="rect">
            <a:avLst/>
          </a:prstGeom>
        </p:spPr>
      </p:pic>
      <p:sp>
        <p:nvSpPr>
          <p:cNvPr id="164" name="Заголовок 1">
            <a:extLst>
              <a:ext uri="{FF2B5EF4-FFF2-40B4-BE49-F238E27FC236}">
                <a16:creationId xmlns:a16="http://schemas.microsoft.com/office/drawing/2014/main" xmlns="" id="{9A0F308D-6585-4381-80B4-1C8116F13310}"/>
              </a:ext>
            </a:extLst>
          </p:cNvPr>
          <p:cNvSpPr txBox="1">
            <a:spLocks/>
          </p:cNvSpPr>
          <p:nvPr/>
        </p:nvSpPr>
        <p:spPr>
          <a:xfrm>
            <a:off x="4746609" y="4608610"/>
            <a:ext cx="2517261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Сельскохозяйственный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602F39D4-5C0D-4F89-ABFF-59497105C90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023103" y="4550297"/>
            <a:ext cx="408750" cy="40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03" y="3715131"/>
            <a:ext cx="407673" cy="407673"/>
          </a:xfrm>
          <a:prstGeom prst="rect">
            <a:avLst/>
          </a:prstGeom>
        </p:spPr>
      </p:pic>
      <p:grpSp>
        <p:nvGrpSpPr>
          <p:cNvPr id="175" name="Группа 174"/>
          <p:cNvGrpSpPr/>
          <p:nvPr/>
        </p:nvGrpSpPr>
        <p:grpSpPr>
          <a:xfrm>
            <a:off x="2516618" y="-8389"/>
            <a:ext cx="531386" cy="694502"/>
            <a:chOff x="144117" y="1602298"/>
            <a:chExt cx="468000" cy="694502"/>
          </a:xfrm>
        </p:grpSpPr>
        <p:sp>
          <p:nvSpPr>
            <p:cNvPr id="176" name="Овал 175"/>
            <p:cNvSpPr/>
            <p:nvPr/>
          </p:nvSpPr>
          <p:spPr>
            <a:xfrm>
              <a:off x="144117" y="1828800"/>
              <a:ext cx="468000" cy="46800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7" name="Прямая соединительная линия 176"/>
            <p:cNvCxnSpPr/>
            <p:nvPr/>
          </p:nvCxnSpPr>
          <p:spPr>
            <a:xfrm>
              <a:off x="378117" y="1602298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8" name="Picture 4" descr="https://imageog.flaticon.com/icons/png/512/101/101701.png?size=1200x630f&amp;pad=10,10,10,10&amp;ext=png&amp;bg=FFFFFFFF"/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1" t="1586" r="24250" b="3765"/>
          <a:stretch/>
        </p:blipFill>
        <p:spPr bwMode="auto">
          <a:xfrm>
            <a:off x="2626969" y="289085"/>
            <a:ext cx="337718" cy="3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9954</TotalTime>
  <Words>1036</Words>
  <Application>Microsoft Office PowerPoint</Application>
  <PresentationFormat>Широкоэкранный</PresentationFormat>
  <Paragraphs>223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微软雅黑</vt:lpstr>
      <vt:lpstr>宋体</vt:lpstr>
      <vt:lpstr>Akrobat</vt:lpstr>
      <vt:lpstr>Arial</vt:lpstr>
      <vt:lpstr>Calibri</vt:lpstr>
      <vt:lpstr>Calibri Light</vt:lpstr>
      <vt:lpstr>Century</vt:lpstr>
      <vt:lpstr>Circe ExtraBold</vt:lpstr>
      <vt:lpstr>Intro Bold</vt:lpstr>
      <vt:lpstr>Intro Regular</vt:lpstr>
      <vt:lpstr>Open Sans Light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Овсянников Ю.А.</dc:creator>
  <cp:lastModifiedBy>Орлова О.А.</cp:lastModifiedBy>
  <cp:revision>406</cp:revision>
  <cp:lastPrinted>2025-03-26T04:14:26Z</cp:lastPrinted>
  <dcterms:created xsi:type="dcterms:W3CDTF">2023-01-09T06:42:34Z</dcterms:created>
  <dcterms:modified xsi:type="dcterms:W3CDTF">2025-03-26T09:19:43Z</dcterms:modified>
</cp:coreProperties>
</file>