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embeddedFontLst>
    <p:embeddedFont>
      <p:font typeface="Montserrat" panose="00000500000000000000" pitchFamily="2" charset="-52"/>
      <p:regular r:id="rId5"/>
      <p:bold r:id="rId6"/>
      <p:italic r:id="rId7"/>
      <p:boldItalic r:id="rId8"/>
    </p:embeddedFont>
    <p:embeddedFont>
      <p:font typeface="Montserrat SemiBold" panose="020B0604020202020204" charset="-52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747775"/>
          </p15:clr>
        </p15:guide>
        <p15:guide id="2" pos="510">
          <p15:clr>
            <a:srgbClr val="747775"/>
          </p15:clr>
        </p15:guide>
        <p15:guide id="3" pos="2293">
          <p15:clr>
            <a:srgbClr val="747775"/>
          </p15:clr>
        </p15:guide>
        <p15:guide id="4" orient="horz" pos="128">
          <p15:clr>
            <a:srgbClr val="747775"/>
          </p15:clr>
        </p15:guide>
        <p15:guide id="5" orient="horz" pos="708">
          <p15:clr>
            <a:srgbClr val="747775"/>
          </p15:clr>
        </p15:guide>
        <p15:guide id="6" orient="horz" pos="664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158" y="90"/>
      </p:cViewPr>
      <p:guideLst>
        <p:guide orient="horz" pos="911"/>
        <p:guide pos="510"/>
        <p:guide pos="2293"/>
        <p:guide orient="horz" pos="128"/>
        <p:guide orient="horz" pos="708"/>
        <p:guide orient="horz" pos="66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66" y="685800"/>
            <a:ext cx="242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0a30b6c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0a30b6c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82925" tIns="82925" rIns="82925" bIns="82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3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spcFirstLastPara="1" wrap="square" lIns="82925" tIns="82925" rIns="82925" bIns="82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42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6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7200" cy="71019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7200" cy="71019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100" cy="1571100"/>
          </a:xfrm>
          <a:prstGeom prst="rect">
            <a:avLst/>
          </a:prstGeom>
        </p:spPr>
        <p:txBody>
          <a:bodyPr spcFirstLastPara="1" wrap="square" lIns="82925" tIns="82925" rIns="82925" bIns="82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100" cy="66093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400" cy="85041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600"/>
          </a:xfrm>
          <a:prstGeom prst="rect">
            <a:avLst/>
          </a:prstGeom>
        </p:spPr>
        <p:txBody>
          <a:bodyPr spcFirstLastPara="1" wrap="square" lIns="82925" tIns="82925" rIns="82925" bIns="82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1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09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650" y="4882675"/>
            <a:ext cx="2446226" cy="1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">
            <a:off x="4478825" y="9212518"/>
            <a:ext cx="1258562" cy="122169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43900" y="146450"/>
            <a:ext cx="7072200" cy="1140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43900" y="146450"/>
            <a:ext cx="70722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 b="1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В ЧЕМ ВСЕГДА НУЖДАЮТСЯ ЖИВОТНЫЕ В ПРИЮТЕ?</a:t>
            </a:r>
            <a:endParaRPr sz="3000" b="1">
              <a:solidFill>
                <a:srgbClr val="134F5C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3900" y="1382850"/>
            <a:ext cx="70722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Корм для собак и кошек</a:t>
            </a:r>
            <a:endParaRPr b="1" u="sng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Сырой корм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0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приготовления корма для животных используется различное охлажденное или замороженное сырье (мясо, рыба, мясные полуфабрикаты (куриные лапы, головы, мясная обрезь, кости и так далее)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6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0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Консервированный (влажный) корм в</a:t>
            </a: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банках или фольгированных пакетах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43900" y="3289000"/>
            <a:ext cx="3229500" cy="1879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43900" y="3289000"/>
            <a:ext cx="32295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взрослых животных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Часть консервов для домашних животных используется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приема питомцами лекарств, поэтому лучше всего подойдет корм в форме паштета с мясом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 качестве основного ингредиента</a:t>
            </a:r>
            <a:endParaRPr sz="1600" b="1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3900" y="5412775"/>
            <a:ext cx="32295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Сухой корм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3900" y="8218700"/>
            <a:ext cx="7072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4476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Прочие виды корма</a:t>
            </a:r>
            <a:endParaRPr sz="12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54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0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Крупы (гречка, рис, овсянка), специализированные каши для животных, макароны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43900" y="9101250"/>
            <a:ext cx="3229500" cy="144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43900" y="9101250"/>
            <a:ext cx="32295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ВАЖНО!!!</a:t>
            </a:r>
            <a:endParaRPr sz="21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Пожалуйста, не выбирайте сухой корм, изготовленный из субпродуктов</a:t>
            </a:r>
            <a:endParaRPr sz="13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03400" y="1696675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03400" y="1696675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303400" y="2828275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03400" y="2828275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303400" y="5488375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03400" y="8148475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303400" y="5488375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03388" y="8148475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3225" y="9248547"/>
            <a:ext cx="961250" cy="114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18299">
            <a:off x="4491612" y="5405259"/>
            <a:ext cx="606075" cy="6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12670">
            <a:off x="3196692" y="5517894"/>
            <a:ext cx="1141063" cy="114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7125" y="9253212"/>
            <a:ext cx="1825675" cy="11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4086600" y="3289000"/>
            <a:ext cx="3229500" cy="1575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4086600" y="3289000"/>
            <a:ext cx="32295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щенков и котят</a:t>
            </a:r>
            <a:endParaRPr sz="120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Отдавайте предпочтение кормам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 виде паштета или пюре,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так как малыши нуждаются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 кормлении жидким кашеобразным кормом</a:t>
            </a:r>
            <a:endParaRPr sz="120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95182">
            <a:off x="3620110" y="4869565"/>
            <a:ext cx="787480" cy="6021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4086600" y="6434025"/>
            <a:ext cx="3229500" cy="1617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4086600" y="6434025"/>
            <a:ext cx="32295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Качественный сухой корм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домашних животных с мясом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 качестве основного ингредиента, например: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кошек и собак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PURINA ONE PERFECT FIT,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собак PEDIGREE, ДИЛЛИ</a:t>
            </a:r>
            <a:endParaRPr sz="1600" b="1">
              <a:solidFill>
                <a:schemeClr val="dk2"/>
              </a:solidFill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43900" y="6172750"/>
            <a:ext cx="3229500" cy="1879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303725" y="6195125"/>
            <a:ext cx="32295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Корм для стерилизованных животных, животных</a:t>
            </a:r>
            <a:endParaRPr sz="115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 чувствительным пищеварением</a:t>
            </a:r>
            <a:endParaRPr sz="115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 проблемами со здоровьем</a:t>
            </a:r>
            <a:r>
              <a:rPr lang="ru" sz="115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115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так как в приюты попадают животные, долго жившие на улице</a:t>
            </a:r>
            <a:endParaRPr sz="115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 нуждающиеся в лечении, операциях и последующем восстановлении</a:t>
            </a:r>
            <a:endParaRPr sz="1150"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6093">
            <a:off x="5567243" y="2639251"/>
            <a:ext cx="1698338" cy="106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792" y="4737346"/>
            <a:ext cx="1330297" cy="1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21548">
            <a:off x="3645500" y="4022637"/>
            <a:ext cx="1743258" cy="23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243900" y="146450"/>
            <a:ext cx="7072200" cy="1140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243900" y="146450"/>
            <a:ext cx="70722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В ЧЕМ ВСЕГДА НУЖДАЮТСЯ ЖИВОТНЫЕ В ПРИЮТЕ?</a:t>
            </a:r>
            <a:endParaRPr sz="3000" b="1">
              <a:solidFill>
                <a:srgbClr val="134F5C"/>
              </a:solidFill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43900" y="6923700"/>
            <a:ext cx="4083600" cy="22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43900" y="6923700"/>
            <a:ext cx="40836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Приют будет признателен за </a:t>
            </a:r>
            <a:r>
              <a:rPr lang="ru" sz="1300" b="1" dirty="0" smtClean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помощь</a:t>
            </a:r>
            <a:r>
              <a:rPr lang="ru" sz="1300" b="1" dirty="0" smtClean="0">
                <a:solidFill>
                  <a:srgbClr val="095578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300" dirty="0">
                <a:solidFill>
                  <a:srgbClr val="095578"/>
                </a:solidFill>
                <a:latin typeface="Montserrat" panose="00000500000000000000" pitchFamily="2" charset="-52"/>
                <a:sym typeface="Wingdings" panose="05000000000000000000" pitchFamily="2" charset="2"/>
              </a:rPr>
              <a:t></a:t>
            </a:r>
            <a:endParaRPr lang="ru-RU" sz="1300" dirty="0">
              <a:solidFill>
                <a:srgbClr val="095578"/>
              </a:solidFill>
              <a:latin typeface="Montserrat" panose="00000500000000000000" pitchFamily="2" charset="-52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Животным нужна еда</a:t>
            </a: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и помощь каждый день!</a:t>
            </a: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Они не могут заботиться о себе сами,</a:t>
            </a: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а вместе мы можем сделать их жизнь </a:t>
            </a:r>
            <a:r>
              <a:rPr lang="ru" sz="1300" b="1" u="sng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лучше</a:t>
            </a:r>
            <a:r>
              <a:rPr lang="ru" sz="1300" b="1" dirty="0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300" b="1" dirty="0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43900" y="2390663"/>
            <a:ext cx="3229500" cy="144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243900" y="2390663"/>
            <a:ext cx="32295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ВАЖНО!!!</a:t>
            </a:r>
            <a:endParaRPr sz="19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Пожалуйста,</a:t>
            </a:r>
            <a:endParaRPr sz="13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не приобретайте ошейники-удавки или строгие ошейники для собак</a:t>
            </a:r>
            <a:endParaRPr sz="13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43900" y="1382850"/>
            <a:ext cx="70722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Зоотовары</a:t>
            </a:r>
            <a:endParaRPr b="1" u="sng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0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Поводки, намордники для собак, ошейники для кошек и собак на застежке всех размеров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24325" y="1861875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24325" y="1861875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24375" y="4143000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24375" y="4143000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713950" y="4127800"/>
            <a:ext cx="376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9557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500" b="1">
              <a:solidFill>
                <a:srgbClr val="0955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713950" y="4127800"/>
            <a:ext cx="3765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955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243900" y="3939263"/>
            <a:ext cx="3229500" cy="62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Наполнитель для кошачьих</a:t>
            </a:r>
            <a:endParaRPr sz="12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0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лотков (туалетов)</a:t>
            </a:r>
            <a:endParaRPr sz="1200" b="1" dirty="0">
              <a:solidFill>
                <a:srgbClr val="434343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43900" y="4711450"/>
            <a:ext cx="3229500" cy="129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43900" y="4693675"/>
            <a:ext cx="3229500" cy="12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СОВЕТ</a:t>
            </a:r>
            <a:endParaRPr sz="1900" b="1" dirty="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Отдавайте предпочтение некомкующимся наполнителям</a:t>
            </a:r>
            <a:endParaRPr sz="13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или наполнителям в гранулах</a:t>
            </a:r>
            <a:endParaRPr sz="1300" b="1" u="sng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639700" y="3892102"/>
            <a:ext cx="3794700" cy="67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Игрушки для животных</a:t>
            </a:r>
            <a:endParaRPr sz="12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(мячики, пищалки, кольца и прочие)</a:t>
            </a:r>
            <a:endParaRPr sz="1200" b="1" dirty="0">
              <a:solidFill>
                <a:srgbClr val="434343"/>
              </a:solidFill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43900" y="6080552"/>
            <a:ext cx="70722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 еще в приюте всегда пригодятся ветошь, покрывала, совки, мётлы, сено, опилки, дезинфицирующие средства, лопаты, капли от блох, капли для ушей, антипаразитарные средства, пеленки и миски для животных</a:t>
            </a:r>
            <a:endParaRPr sz="12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500" y="2495063"/>
            <a:ext cx="2166300" cy="14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0100" y="6743600"/>
            <a:ext cx="2350899" cy="26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243900" y="9401100"/>
            <a:ext cx="7072200" cy="1140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243900" y="9401100"/>
            <a:ext cx="70722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ЮГРА – ТЕРРИТОРИЯ ДОБРА!</a:t>
            </a:r>
            <a:endParaRPr sz="2050" b="1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У КАЖДОЙ СОБАКИ И КОШКИ</a:t>
            </a:r>
            <a:endParaRPr sz="2050" b="1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u="sng">
                <a:solidFill>
                  <a:srgbClr val="134F5C"/>
                </a:solidFill>
                <a:latin typeface="Montserrat"/>
                <a:ea typeface="Montserrat"/>
                <a:cs typeface="Montserrat"/>
                <a:sym typeface="Montserrat"/>
              </a:rPr>
              <a:t>ДОЛЖЕН БЫТЬ ДОМ!</a:t>
            </a:r>
            <a:endParaRPr sz="2050" b="1" u="sng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356</Words>
  <Application>Microsoft Office PowerPoint</Application>
  <PresentationFormat>Произвольный</PresentationFormat>
  <Paragraphs>71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Montserrat</vt:lpstr>
      <vt:lpstr>Montserrat SemiBold</vt:lpstr>
      <vt:lpstr>Wingdings</vt:lpstr>
      <vt:lpstr>Simple Light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2024-02-08T06:21:58Z</dcterms:modified>
</cp:coreProperties>
</file>