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4" r:id="rId4"/>
    <p:sldId id="259" r:id="rId5"/>
    <p:sldId id="272" r:id="rId6"/>
    <p:sldId id="265" r:id="rId7"/>
    <p:sldId id="262" r:id="rId8"/>
    <p:sldId id="271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1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5663744" cy="484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                                     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КомфортнаяЮгра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сельского поселения Луговской – благоустройство озера и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скейт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-парк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808312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6012" y="2348880"/>
            <a:ext cx="8350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благоустройства планируется к размещению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п. Луговской</a:t>
            </a:r>
            <a:r>
              <a:rPr lang="ru-RU" sz="20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данный момент территория, планируемая к использованию, представляет собой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заброшенный, поросший сорняками искусственный водоем.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появится новая освещенная благоустроенная территория с пешеходными дорожками, скамейками, урнами, беседкой на воде, пожарным пирсом и оборудованием для занятий спортом: скейтбордингом, езды на самокатах, велосипедах с соответствующим спортивным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320" y="1167153"/>
            <a:ext cx="8208000" cy="5040000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фотографий текущей ситуации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52" y="764704"/>
            <a:ext cx="376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Фотофиксация</a:t>
            </a: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текущей ситуации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6" y="1242938"/>
            <a:ext cx="6912768" cy="482247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23528" y="2266195"/>
            <a:ext cx="8350696" cy="2439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проекта –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архитектурного и эстетического облика населенного пункта, включающего в себя зону для поддержки молодежных видов спорта и здорового образа жизни – благоустройство имеющегося в настоящее время искусственного водоема с обустройством беседки на воде, а также создание спортивной площадки для занятия скейтбордингом, езды на самокатах, велосипедах с соответствующим спортивным оборудованием. В населенном пункте отсутствуют площадки для занятия данными видами спорта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планируется реализовать в течение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250743" y="332657"/>
            <a:ext cx="835069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технико-экономические показатели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14512"/>
              </p:ext>
            </p:extLst>
          </p:nvPr>
        </p:nvGraphicFramePr>
        <p:xfrm>
          <a:off x="539552" y="1124744"/>
          <a:ext cx="7416824" cy="477946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272550"/>
                <a:gridCol w="4144274"/>
              </a:tblGrid>
              <a:tr h="1574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участка в границе благоустройства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5720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5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проектируемого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из асфальтобетона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5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проектируемого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из тротуарной плитки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озеленения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2326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5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проектируемого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из асфальтобетона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5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проектируемого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покрытия из тротуарной плитки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36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озеленения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41 %</a:t>
                      </a:r>
                      <a:endParaRPr lang="ru-RU" sz="2400" b="1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37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320" y="1052736"/>
            <a:ext cx="8208000" cy="5040000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5776" y="2780928"/>
            <a:ext cx="3888431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визуальных образов и схем благоустраиваемой территории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953" y="744959"/>
            <a:ext cx="6021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Визуальные образы и схемы благоустраиваемой территории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7" y="1124744"/>
            <a:ext cx="4065923" cy="228708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17" y="1124744"/>
            <a:ext cx="4052026" cy="2279264"/>
          </a:xfrm>
          <a:prstGeom prst="rect">
            <a:avLst/>
          </a:prstGeom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4" y="3437615"/>
            <a:ext cx="4098743" cy="2305543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09" y="3435835"/>
            <a:ext cx="4105068" cy="2309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776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14577" y="1340768"/>
            <a:ext cx="8350696" cy="396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учитывается:</a:t>
            </a:r>
          </a:p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многофункциональной зоны активного отдыха с возможностью занятия экстремальными видами спорта – скейтбординг, катание на роликах, катание на велосипедах, самокатах и др.</a:t>
            </a:r>
            <a:endParaRPr lang="ru-RU" sz="12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79569" y="1340768"/>
            <a:ext cx="7108855" cy="4842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предлагается:</a:t>
            </a:r>
          </a:p>
          <a:p>
            <a:pPr algn="ctr">
              <a:lnSpc>
                <a:spcPct val="100000"/>
              </a:lnSpc>
            </a:pPr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скамеек;</a:t>
            </a:r>
          </a:p>
          <a:p>
            <a:pPr marL="571500" indent="-571500" algn="ctr">
              <a:lnSpc>
                <a:spcPct val="100000"/>
              </a:lnSpc>
              <a:buFontTx/>
              <a:buChar char="-"/>
            </a:pP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урн;</a:t>
            </a:r>
          </a:p>
          <a:p>
            <a:pPr marL="571500" indent="-571500" algn="ctr">
              <a:lnSpc>
                <a:spcPct val="100000"/>
              </a:lnSpc>
              <a:buFontTx/>
              <a:buChar char="-"/>
            </a:pP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мостик;</a:t>
            </a:r>
          </a:p>
          <a:p>
            <a:pPr marL="571500" indent="-571500" algn="ctr">
              <a:lnSpc>
                <a:spcPct val="100000"/>
              </a:lnSpc>
              <a:buFontTx/>
              <a:buChar char="-"/>
            </a:pPr>
            <a:r>
              <a:rPr lang="ru-RU" sz="40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 камней;</a:t>
            </a:r>
          </a:p>
          <a:p>
            <a:pPr marL="571500" indent="-571500" algn="ctr">
              <a:lnSpc>
                <a:spcPct val="100000"/>
              </a:lnSpc>
              <a:buFontTx/>
              <a:buChar char="-"/>
            </a:pPr>
            <a:r>
              <a:rPr lang="ru-RU" sz="40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ожарный пирс;</a:t>
            </a:r>
          </a:p>
          <a:p>
            <a:pPr marL="571500" indent="-571500" algn="ctr">
              <a:lnSpc>
                <a:spcPct val="100000"/>
              </a:lnSpc>
              <a:buFontTx/>
              <a:buChar char="-"/>
            </a:pPr>
            <a: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освещения</a:t>
            </a:r>
            <a:br>
              <a:rPr lang="ru-RU" sz="4000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9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ОЖИДАЕМЫЕ СОЦИАЛЬНО-ЭКОНОМИЧЕСКИЕ ЭФФЕКТЫ ОТ РЕАЛИЗАЦИИ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7928" y="0"/>
            <a:ext cx="8424936" cy="5175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spc="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проекта:</a:t>
            </a:r>
          </a:p>
          <a:p>
            <a:pPr algn="ctr">
              <a:lnSpc>
                <a:spcPct val="100000"/>
              </a:lnSpc>
            </a:pPr>
            <a:r>
              <a:rPr lang="ru-RU" sz="24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400" b="1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позволит собрать целевую аудиторию в одном месте, а также создаст благоприятные жизненные условия для населения (занятия новыми видами спорта, ведение здорового образа жизни). </a:t>
            </a:r>
            <a:endParaRPr lang="ru-RU" sz="2400" b="1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социальную и досуговую общественную полезность для жителей сельского поселения Луговской. </a:t>
            </a:r>
            <a:endParaRPr lang="ru-RU" sz="2400" b="1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400" b="1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и совершенствование физических качеств жителей, привитие интереса к здоровому образу жизни и спорту, а также на благоустройство мест отдыха</a:t>
            </a:r>
          </a:p>
        </p:txBody>
      </p:sp>
    </p:spTree>
    <p:extLst>
      <p:ext uri="{BB962C8B-B14F-4D97-AF65-F5344CB8AC3E}">
        <p14:creationId xmlns:p14="http://schemas.microsoft.com/office/powerpoint/2010/main" val="285347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413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#ЖКХменяется                                      #КомфортнаяЮгра</vt:lpstr>
      <vt:lpstr>ОБЩАЯ ИНФОРМАЦИЯ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ОПИСАНИЕ КОНЦЕПТУАЛЬНЫХ И ПРОЕКТНЫХ РЕШЕНИЙ</vt:lpstr>
      <vt:lpstr>ОПИСАНИЕ ДОПОЛНИТЕЛЬНЫХ МЕРОПРИЯТИЙ </vt:lpstr>
      <vt:lpstr>ОПИСАНИЕ ДОПОЛНИТЕЛЬНЫХ МЕРОПРИЯТИЙ </vt:lpstr>
      <vt:lpstr>ОЖИДАЕМЫЕ СОЦИАЛЬНО-ЭКОНОМИЧЕСКИЕ ЭФФЕКТЫ ОТ РЕАЛИЗАЦИИ ПРОЕКТА</vt:lpstr>
      <vt:lpstr>#ЖКХменяется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ASP-20</cp:lastModifiedBy>
  <cp:revision>41</cp:revision>
  <dcterms:created xsi:type="dcterms:W3CDTF">2018-12-18T11:17:04Z</dcterms:created>
  <dcterms:modified xsi:type="dcterms:W3CDTF">2023-04-07T04:53:28Z</dcterms:modified>
</cp:coreProperties>
</file>